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71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800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751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29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03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6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39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41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055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38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90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508E-B028-4CB0-AA7A-7EACF70697E7}" type="datetimeFigureOut">
              <a:rPr lang="es-ES" smtClean="0"/>
              <a:t>07/12/2020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CAC88-F963-4D02-9BF1-7213559CC1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223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872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0</Words>
  <Application>Microsoft Office PowerPoint</Application>
  <PresentationFormat>Presentación en pantalla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jle</dc:creator>
  <cp:lastModifiedBy>José Luis Esteban Estévez</cp:lastModifiedBy>
  <cp:revision>17</cp:revision>
  <dcterms:created xsi:type="dcterms:W3CDTF">2019-09-20T18:53:48Z</dcterms:created>
  <dcterms:modified xsi:type="dcterms:W3CDTF">2020-12-07T08:35:12Z</dcterms:modified>
</cp:coreProperties>
</file>