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2" r:id="rId1"/>
  </p:sldMasterIdLst>
  <p:sldIdLst>
    <p:sldId id="256" r:id="rId2"/>
    <p:sldId id="257" r:id="rId3"/>
    <p:sldId id="259" r:id="rId4"/>
    <p:sldId id="260"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083B34-79E4-43C3-BF37-F8A4DCF5ADBF}" v="401" dt="2020-10-12T08:29:19.847"/>
    <p1510:client id="{91D6C0DD-1FBC-5F30-7908-A45AF15E1E23}" v="4" dt="2020-10-12T20:08:16.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1" autoAdjust="0"/>
    <p:restoredTop sz="94660"/>
  </p:normalViewPr>
  <p:slideViewPr>
    <p:cSldViewPr snapToGrid="0">
      <p:cViewPr varScale="1">
        <p:scale>
          <a:sx n="77" d="100"/>
          <a:sy n="77" d="100"/>
        </p:scale>
        <p:origin x="108"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é Luis Esteban Estévez" userId="S::jle@luisamigotcmutilvabajao365.educamos.com::288ef2a9-022e-44af-bbf8-48f2ec5cf2da" providerId="AD" clId="Web-{43083B34-79E4-43C3-BF37-F8A4DCF5ADBF}"/>
    <pc:docChg chg="addSld delSld modSld addMainMaster delMainMaster">
      <pc:chgData name="José Luis Esteban Estévez" userId="S::jle@luisamigotcmutilvabajao365.educamos.com::288ef2a9-022e-44af-bbf8-48f2ec5cf2da" providerId="AD" clId="Web-{43083B34-79E4-43C3-BF37-F8A4DCF5ADBF}" dt="2020-10-12T08:29:19.847" v="392" actId="14100"/>
      <pc:docMkLst>
        <pc:docMk/>
      </pc:docMkLst>
      <pc:sldChg chg="addSp delSp modSp mod setBg modClrScheme delAnim chgLayout">
        <pc:chgData name="José Luis Esteban Estévez" userId="S::jle@luisamigotcmutilvabajao365.educamos.com::288ef2a9-022e-44af-bbf8-48f2ec5cf2da" providerId="AD" clId="Web-{43083B34-79E4-43C3-BF37-F8A4DCF5ADBF}" dt="2020-10-12T08:19:18.616" v="296" actId="20577"/>
        <pc:sldMkLst>
          <pc:docMk/>
          <pc:sldMk cId="3856144342" sldId="256"/>
        </pc:sldMkLst>
        <pc:spChg chg="mod">
          <ac:chgData name="José Luis Esteban Estévez" userId="S::jle@luisamigotcmutilvabajao365.educamos.com::288ef2a9-022e-44af-bbf8-48f2ec5cf2da" providerId="AD" clId="Web-{43083B34-79E4-43C3-BF37-F8A4DCF5ADBF}" dt="2020-10-12T08:04:07.488" v="88" actId="20577"/>
          <ac:spMkLst>
            <pc:docMk/>
            <pc:sldMk cId="3856144342" sldId="256"/>
            <ac:spMk id="2" creationId="{00000000-0000-0000-0000-000000000000}"/>
          </ac:spMkLst>
        </pc:spChg>
        <pc:spChg chg="mod">
          <ac:chgData name="José Luis Esteban Estévez" userId="S::jle@luisamigotcmutilvabajao365.educamos.com::288ef2a9-022e-44af-bbf8-48f2ec5cf2da" providerId="AD" clId="Web-{43083B34-79E4-43C3-BF37-F8A4DCF5ADBF}" dt="2020-10-12T08:19:18.616" v="296" actId="20577"/>
          <ac:spMkLst>
            <pc:docMk/>
            <pc:sldMk cId="3856144342" sldId="256"/>
            <ac:spMk id="3" creationId="{00000000-0000-0000-0000-000000000000}"/>
          </ac:spMkLst>
        </pc:spChg>
        <pc:spChg chg="add del">
          <ac:chgData name="José Luis Esteban Estévez" userId="S::jle@luisamigotcmutilvabajao365.educamos.com::288ef2a9-022e-44af-bbf8-48f2ec5cf2da" providerId="AD" clId="Web-{43083B34-79E4-43C3-BF37-F8A4DCF5ADBF}" dt="2020-10-12T08:03:29.173" v="72"/>
          <ac:spMkLst>
            <pc:docMk/>
            <pc:sldMk cId="3856144342" sldId="256"/>
            <ac:spMk id="5" creationId="{3A397E3E-B90C-4D82-BAAA-36F7AC6A4565}"/>
          </ac:spMkLst>
        </pc:spChg>
        <pc:spChg chg="add del">
          <ac:chgData name="José Luis Esteban Estévez" userId="S::jle@luisamigotcmutilvabajao365.educamos.com::288ef2a9-022e-44af-bbf8-48f2ec5cf2da" providerId="AD" clId="Web-{43083B34-79E4-43C3-BF37-F8A4DCF5ADBF}" dt="2020-10-12T08:03:29.173" v="72"/>
          <ac:spMkLst>
            <pc:docMk/>
            <pc:sldMk cId="3856144342" sldId="256"/>
            <ac:spMk id="7" creationId="{6F2D470B-AC21-457A-973A-2C52575779A7}"/>
          </ac:spMkLst>
        </pc:spChg>
        <pc:spChg chg="add del">
          <ac:chgData name="José Luis Esteban Estévez" userId="S::jle@luisamigotcmutilvabajao365.educamos.com::288ef2a9-022e-44af-bbf8-48f2ec5cf2da" providerId="AD" clId="Web-{43083B34-79E4-43C3-BF37-F8A4DCF5ADBF}" dt="2020-10-12T08:01:33.086" v="1"/>
          <ac:spMkLst>
            <pc:docMk/>
            <pc:sldMk cId="3856144342" sldId="256"/>
            <ac:spMk id="9" creationId="{4AA13AD3-0A4F-475A-BEBB-DEEFF5C096C3}"/>
          </ac:spMkLst>
        </pc:spChg>
        <pc:spChg chg="add del">
          <ac:chgData name="José Luis Esteban Estévez" userId="S::jle@luisamigotcmutilvabajao365.educamos.com::288ef2a9-022e-44af-bbf8-48f2ec5cf2da" providerId="AD" clId="Web-{43083B34-79E4-43C3-BF37-F8A4DCF5ADBF}" dt="2020-10-12T08:01:33.086" v="1"/>
          <ac:spMkLst>
            <pc:docMk/>
            <pc:sldMk cId="3856144342" sldId="256"/>
            <ac:spMk id="11" creationId="{365A786E-9028-443F-8713-B9552D9A2355}"/>
          </ac:spMkLst>
        </pc:spChg>
        <pc:spChg chg="add del">
          <ac:chgData name="José Luis Esteban Estévez" userId="S::jle@luisamigotcmutilvabajao365.educamos.com::288ef2a9-022e-44af-bbf8-48f2ec5cf2da" providerId="AD" clId="Web-{43083B34-79E4-43C3-BF37-F8A4DCF5ADBF}" dt="2020-10-12T08:03:29.173" v="72"/>
          <ac:spMkLst>
            <pc:docMk/>
            <pc:sldMk cId="3856144342" sldId="256"/>
            <ac:spMk id="13" creationId="{C66D63E6-0ECD-4AC2-8C8E-C6EFA54A3B64}"/>
          </ac:spMkLst>
        </pc:spChg>
        <pc:spChg chg="add del">
          <ac:chgData name="José Luis Esteban Estévez" userId="S::jle@luisamigotcmutilvabajao365.educamos.com::288ef2a9-022e-44af-bbf8-48f2ec5cf2da" providerId="AD" clId="Web-{43083B34-79E4-43C3-BF37-F8A4DCF5ADBF}" dt="2020-10-12T08:03:29.173" v="72"/>
          <ac:spMkLst>
            <pc:docMk/>
            <pc:sldMk cId="3856144342" sldId="256"/>
            <ac:spMk id="15" creationId="{2C49298F-FE84-4637-A2D4-B110A65356E8}"/>
          </ac:spMkLst>
        </pc:spChg>
        <pc:spChg chg="add del">
          <ac:chgData name="José Luis Esteban Estévez" userId="S::jle@luisamigotcmutilvabajao365.educamos.com::288ef2a9-022e-44af-bbf8-48f2ec5cf2da" providerId="AD" clId="Web-{43083B34-79E4-43C3-BF37-F8A4DCF5ADBF}" dt="2020-10-12T08:03:29.173" v="72"/>
          <ac:spMkLst>
            <pc:docMk/>
            <pc:sldMk cId="3856144342" sldId="256"/>
            <ac:spMk id="17" creationId="{2C1D3151-5F97-4860-B56C-C98BD62CC255}"/>
          </ac:spMkLst>
        </pc:spChg>
        <pc:spChg chg="add del">
          <ac:chgData name="José Luis Esteban Estévez" userId="S::jle@luisamigotcmutilvabajao365.educamos.com::288ef2a9-022e-44af-bbf8-48f2ec5cf2da" providerId="AD" clId="Web-{43083B34-79E4-43C3-BF37-F8A4DCF5ADBF}" dt="2020-10-12T08:03:29.173" v="72"/>
          <ac:spMkLst>
            <pc:docMk/>
            <pc:sldMk cId="3856144342" sldId="256"/>
            <ac:spMk id="19" creationId="{287DFBF2-49F6-42E9-A0A3-263E1B29EEA2}"/>
          </ac:spMkLst>
        </pc:spChg>
        <pc:spChg chg="add del">
          <ac:chgData name="José Luis Esteban Estévez" userId="S::jle@luisamigotcmutilvabajao365.educamos.com::288ef2a9-022e-44af-bbf8-48f2ec5cf2da" providerId="AD" clId="Web-{43083B34-79E4-43C3-BF37-F8A4DCF5ADBF}" dt="2020-10-12T08:03:29.173" v="72"/>
          <ac:spMkLst>
            <pc:docMk/>
            <pc:sldMk cId="3856144342" sldId="256"/>
            <ac:spMk id="21" creationId="{8DE96824-E506-4448-8704-5EC7BF7BC51B}"/>
          </ac:spMkLst>
        </pc:spChg>
        <pc:spChg chg="add">
          <ac:chgData name="José Luis Esteban Estévez" userId="S::jle@luisamigotcmutilvabajao365.educamos.com::288ef2a9-022e-44af-bbf8-48f2ec5cf2da" providerId="AD" clId="Web-{43083B34-79E4-43C3-BF37-F8A4DCF5ADBF}" dt="2020-10-12T08:03:29.173" v="72"/>
          <ac:spMkLst>
            <pc:docMk/>
            <pc:sldMk cId="3856144342" sldId="256"/>
            <ac:spMk id="26" creationId="{3011B0B3-5679-4759-90B8-3B908C4CBD21}"/>
          </ac:spMkLst>
        </pc:spChg>
        <pc:spChg chg="add">
          <ac:chgData name="José Luis Esteban Estévez" userId="S::jle@luisamigotcmutilvabajao365.educamos.com::288ef2a9-022e-44af-bbf8-48f2ec5cf2da" providerId="AD" clId="Web-{43083B34-79E4-43C3-BF37-F8A4DCF5ADBF}" dt="2020-10-12T08:03:29.173" v="72"/>
          <ac:spMkLst>
            <pc:docMk/>
            <pc:sldMk cId="3856144342" sldId="256"/>
            <ac:spMk id="43" creationId="{8036B80B-269D-4F02-9EF9-A6A4E917B386}"/>
          </ac:spMkLst>
        </pc:spChg>
        <pc:grpChg chg="add">
          <ac:chgData name="José Luis Esteban Estévez" userId="S::jle@luisamigotcmutilvabajao365.educamos.com::288ef2a9-022e-44af-bbf8-48f2ec5cf2da" providerId="AD" clId="Web-{43083B34-79E4-43C3-BF37-F8A4DCF5ADBF}" dt="2020-10-12T08:03:29.173" v="72"/>
          <ac:grpSpMkLst>
            <pc:docMk/>
            <pc:sldMk cId="3856144342" sldId="256"/>
            <ac:grpSpMk id="28" creationId="{49E013D9-9421-47E7-9080-30F6E544BE45}"/>
          </ac:grpSpMkLst>
        </pc:grpChg>
        <pc:picChg chg="add del">
          <ac:chgData name="José Luis Esteban Estévez" userId="S::jle@luisamigotcmutilvabajao365.educamos.com::288ef2a9-022e-44af-bbf8-48f2ec5cf2da" providerId="AD" clId="Web-{43083B34-79E4-43C3-BF37-F8A4DCF5ADBF}" dt="2020-10-12T08:01:33.086" v="1"/>
          <ac:picMkLst>
            <pc:docMk/>
            <pc:sldMk cId="3856144342" sldId="256"/>
            <ac:picMk id="4" creationId="{3CEF6D12-91F2-496D-AF13-E099D8A69A32}"/>
          </ac:picMkLst>
        </pc:picChg>
        <pc:picChg chg="add del mod ord">
          <ac:chgData name="José Luis Esteban Estévez" userId="S::jle@luisamigotcmutilvabajao365.educamos.com::288ef2a9-022e-44af-bbf8-48f2ec5cf2da" providerId="AD" clId="Web-{43083B34-79E4-43C3-BF37-F8A4DCF5ADBF}" dt="2020-10-12T08:03:34.001" v="73"/>
          <ac:picMkLst>
            <pc:docMk/>
            <pc:sldMk cId="3856144342" sldId="256"/>
            <ac:picMk id="6" creationId="{7EAE4160-552F-4A7E-BD1A-6B1E529B90D4}"/>
          </ac:picMkLst>
        </pc:picChg>
        <pc:picChg chg="add mod">
          <ac:chgData name="José Luis Esteban Estévez" userId="S::jle@luisamigotcmutilvabajao365.educamos.com::288ef2a9-022e-44af-bbf8-48f2ec5cf2da" providerId="AD" clId="Web-{43083B34-79E4-43C3-BF37-F8A4DCF5ADBF}" dt="2020-10-12T08:06:41.358" v="126" actId="1076"/>
          <ac:picMkLst>
            <pc:docMk/>
            <pc:sldMk cId="3856144342" sldId="256"/>
            <ac:picMk id="8" creationId="{1C8780C2-BB20-40FF-A298-AD525C8708BD}"/>
          </ac:picMkLst>
        </pc:picChg>
      </pc:sldChg>
      <pc:sldChg chg="addSp delSp modSp new">
        <pc:chgData name="José Luis Esteban Estévez" userId="S::jle@luisamigotcmutilvabajao365.educamos.com::288ef2a9-022e-44af-bbf8-48f2ec5cf2da" providerId="AD" clId="Web-{43083B34-79E4-43C3-BF37-F8A4DCF5ADBF}" dt="2020-10-12T08:22:39.912" v="361" actId="1076"/>
        <pc:sldMkLst>
          <pc:docMk/>
          <pc:sldMk cId="2559794667" sldId="257"/>
        </pc:sldMkLst>
        <pc:spChg chg="del">
          <ac:chgData name="José Luis Esteban Estévez" userId="S::jle@luisamigotcmutilvabajao365.educamos.com::288ef2a9-022e-44af-bbf8-48f2ec5cf2da" providerId="AD" clId="Web-{43083B34-79E4-43C3-BF37-F8A4DCF5ADBF}" dt="2020-10-12T08:06:47.093" v="127"/>
          <ac:spMkLst>
            <pc:docMk/>
            <pc:sldMk cId="2559794667" sldId="257"/>
            <ac:spMk id="2" creationId="{B2EF4AEC-DB19-4B69-BB86-CEC8A4410DDD}"/>
          </ac:spMkLst>
        </pc:spChg>
        <pc:spChg chg="mod">
          <ac:chgData name="José Luis Esteban Estévez" userId="S::jle@luisamigotcmutilvabajao365.educamos.com::288ef2a9-022e-44af-bbf8-48f2ec5cf2da" providerId="AD" clId="Web-{43083B34-79E4-43C3-BF37-F8A4DCF5ADBF}" dt="2020-10-12T08:19:38.992" v="300" actId="1076"/>
          <ac:spMkLst>
            <pc:docMk/>
            <pc:sldMk cId="2559794667" sldId="257"/>
            <ac:spMk id="3" creationId="{47A9DC3C-D38B-432B-8CD4-0C0B31BBFA95}"/>
          </ac:spMkLst>
        </pc:spChg>
        <pc:spChg chg="add mod">
          <ac:chgData name="José Luis Esteban Estévez" userId="S::jle@luisamigotcmutilvabajao365.educamos.com::288ef2a9-022e-44af-bbf8-48f2ec5cf2da" providerId="AD" clId="Web-{43083B34-79E4-43C3-BF37-F8A4DCF5ADBF}" dt="2020-10-12T08:19:35.664" v="299" actId="1076"/>
          <ac:spMkLst>
            <pc:docMk/>
            <pc:sldMk cId="2559794667" sldId="257"/>
            <ac:spMk id="4" creationId="{F07E48C1-B796-4B98-A59C-3794A81E0C59}"/>
          </ac:spMkLst>
        </pc:spChg>
        <pc:picChg chg="add del mod">
          <ac:chgData name="José Luis Esteban Estévez" userId="S::jle@luisamigotcmutilvabajao365.educamos.com::288ef2a9-022e-44af-bbf8-48f2ec5cf2da" providerId="AD" clId="Web-{43083B34-79E4-43C3-BF37-F8A4DCF5ADBF}" dt="2020-10-12T08:14:22.110" v="242"/>
          <ac:picMkLst>
            <pc:docMk/>
            <pc:sldMk cId="2559794667" sldId="257"/>
            <ac:picMk id="5" creationId="{43302A00-C1A9-4C93-957D-72BD89D7FB36}"/>
          </ac:picMkLst>
        </pc:picChg>
        <pc:picChg chg="add del mod">
          <ac:chgData name="José Luis Esteban Estévez" userId="S::jle@luisamigotcmutilvabajao365.educamos.com::288ef2a9-022e-44af-bbf8-48f2ec5cf2da" providerId="AD" clId="Web-{43083B34-79E4-43C3-BF37-F8A4DCF5ADBF}" dt="2020-10-12T08:14:22.110" v="241"/>
          <ac:picMkLst>
            <pc:docMk/>
            <pc:sldMk cId="2559794667" sldId="257"/>
            <ac:picMk id="6" creationId="{F0A34033-4F10-4B4C-95B4-922F85183574}"/>
          </ac:picMkLst>
        </pc:picChg>
        <pc:picChg chg="add mod">
          <ac:chgData name="José Luis Esteban Estévez" userId="S::jle@luisamigotcmutilvabajao365.educamos.com::288ef2a9-022e-44af-bbf8-48f2ec5cf2da" providerId="AD" clId="Web-{43083B34-79E4-43C3-BF37-F8A4DCF5ADBF}" dt="2020-10-12T08:22:39.912" v="361" actId="1076"/>
          <ac:picMkLst>
            <pc:docMk/>
            <pc:sldMk cId="2559794667" sldId="257"/>
            <ac:picMk id="7" creationId="{E1A66C7C-27DA-45EE-9826-0BCAE667F836}"/>
          </ac:picMkLst>
        </pc:picChg>
        <pc:picChg chg="add mod">
          <ac:chgData name="José Luis Esteban Estévez" userId="S::jle@luisamigotcmutilvabajao365.educamos.com::288ef2a9-022e-44af-bbf8-48f2ec5cf2da" providerId="AD" clId="Web-{43083B34-79E4-43C3-BF37-F8A4DCF5ADBF}" dt="2020-10-12T08:21:59.487" v="352" actId="1076"/>
          <ac:picMkLst>
            <pc:docMk/>
            <pc:sldMk cId="2559794667" sldId="257"/>
            <ac:picMk id="8" creationId="{7D4F553C-52CD-43D2-9F9E-B2C9BD998B55}"/>
          </ac:picMkLst>
        </pc:picChg>
        <pc:picChg chg="add mod">
          <ac:chgData name="José Luis Esteban Estévez" userId="S::jle@luisamigotcmutilvabajao365.educamos.com::288ef2a9-022e-44af-bbf8-48f2ec5cf2da" providerId="AD" clId="Web-{43083B34-79E4-43C3-BF37-F8A4DCF5ADBF}" dt="2020-10-12T08:22:30.395" v="359" actId="1076"/>
          <ac:picMkLst>
            <pc:docMk/>
            <pc:sldMk cId="2559794667" sldId="257"/>
            <ac:picMk id="9" creationId="{1CDD38D8-79DF-43ED-B48D-98A740EB501B}"/>
          </ac:picMkLst>
        </pc:picChg>
        <pc:picChg chg="add mod">
          <ac:chgData name="José Luis Esteban Estévez" userId="S::jle@luisamigotcmutilvabajao365.educamos.com::288ef2a9-022e-44af-bbf8-48f2ec5cf2da" providerId="AD" clId="Web-{43083B34-79E4-43C3-BF37-F8A4DCF5ADBF}" dt="2020-10-12T08:22:33.693" v="360" actId="1076"/>
          <ac:picMkLst>
            <pc:docMk/>
            <pc:sldMk cId="2559794667" sldId="257"/>
            <ac:picMk id="10" creationId="{326D30F1-B0EE-46B3-AA38-A57D4FD7693D}"/>
          </ac:picMkLst>
        </pc:picChg>
      </pc:sldChg>
      <pc:sldChg chg="new del">
        <pc:chgData name="José Luis Esteban Estévez" userId="S::jle@luisamigotcmutilvabajao365.educamos.com::288ef2a9-022e-44af-bbf8-48f2ec5cf2da" providerId="AD" clId="Web-{43083B34-79E4-43C3-BF37-F8A4DCF5ADBF}" dt="2020-10-12T08:16:56.934" v="270"/>
        <pc:sldMkLst>
          <pc:docMk/>
          <pc:sldMk cId="1480751471" sldId="258"/>
        </pc:sldMkLst>
      </pc:sldChg>
      <pc:sldChg chg="addSp delSp modSp new">
        <pc:chgData name="José Luis Esteban Estévez" userId="S::jle@luisamigotcmutilvabajao365.educamos.com::288ef2a9-022e-44af-bbf8-48f2ec5cf2da" providerId="AD" clId="Web-{43083B34-79E4-43C3-BF37-F8A4DCF5ADBF}" dt="2020-10-12T08:14:46.315" v="252" actId="14100"/>
        <pc:sldMkLst>
          <pc:docMk/>
          <pc:sldMk cId="121570503" sldId="259"/>
        </pc:sldMkLst>
        <pc:spChg chg="del">
          <ac:chgData name="José Luis Esteban Estévez" userId="S::jle@luisamigotcmutilvabajao365.educamos.com::288ef2a9-022e-44af-bbf8-48f2ec5cf2da" providerId="AD" clId="Web-{43083B34-79E4-43C3-BF37-F8A4DCF5ADBF}" dt="2020-10-12T08:11:42.130" v="182"/>
          <ac:spMkLst>
            <pc:docMk/>
            <pc:sldMk cId="121570503" sldId="259"/>
            <ac:spMk id="2" creationId="{702EA55B-C22F-4112-BE47-19295EFF8BA3}"/>
          </ac:spMkLst>
        </pc:spChg>
        <pc:spChg chg="del">
          <ac:chgData name="José Luis Esteban Estévez" userId="S::jle@luisamigotcmutilvabajao365.educamos.com::288ef2a9-022e-44af-bbf8-48f2ec5cf2da" providerId="AD" clId="Web-{43083B34-79E4-43C3-BF37-F8A4DCF5ADBF}" dt="2020-10-12T08:11:45.396" v="183"/>
          <ac:spMkLst>
            <pc:docMk/>
            <pc:sldMk cId="121570503" sldId="259"/>
            <ac:spMk id="3" creationId="{EC86CEDC-38B4-4199-AFD7-3080F0466BA4}"/>
          </ac:spMkLst>
        </pc:spChg>
        <pc:spChg chg="add mod">
          <ac:chgData name="José Luis Esteban Estévez" userId="S::jle@luisamigotcmutilvabajao365.educamos.com::288ef2a9-022e-44af-bbf8-48f2ec5cf2da" providerId="AD" clId="Web-{43083B34-79E4-43C3-BF37-F8A4DCF5ADBF}" dt="2020-10-12T08:14:03.734" v="238" actId="20577"/>
          <ac:spMkLst>
            <pc:docMk/>
            <pc:sldMk cId="121570503" sldId="259"/>
            <ac:spMk id="4" creationId="{2F005DCB-76E5-445F-A2FD-CAE84BBD4F0D}"/>
          </ac:spMkLst>
        </pc:spChg>
        <pc:spChg chg="add mod">
          <ac:chgData name="José Luis Esteban Estévez" userId="S::jle@luisamigotcmutilvabajao365.educamos.com::288ef2a9-022e-44af-bbf8-48f2ec5cf2da" providerId="AD" clId="Web-{43083B34-79E4-43C3-BF37-F8A4DCF5ADBF}" dt="2020-10-12T08:13:54.733" v="237" actId="1076"/>
          <ac:spMkLst>
            <pc:docMk/>
            <pc:sldMk cId="121570503" sldId="259"/>
            <ac:spMk id="6" creationId="{B314B930-73D5-48D0-8AD0-CDA2E05DB35B}"/>
          </ac:spMkLst>
        </pc:spChg>
        <pc:picChg chg="add mod">
          <ac:chgData name="José Luis Esteban Estévez" userId="S::jle@luisamigotcmutilvabajao365.educamos.com::288ef2a9-022e-44af-bbf8-48f2ec5cf2da" providerId="AD" clId="Web-{43083B34-79E4-43C3-BF37-F8A4DCF5ADBF}" dt="2020-10-12T08:14:41.846" v="250" actId="1076"/>
          <ac:picMkLst>
            <pc:docMk/>
            <pc:sldMk cId="121570503" sldId="259"/>
            <ac:picMk id="7" creationId="{19812043-1925-4119-95BF-280967836B89}"/>
          </ac:picMkLst>
        </pc:picChg>
        <pc:picChg chg="add mod">
          <ac:chgData name="José Luis Esteban Estévez" userId="S::jle@luisamigotcmutilvabajao365.educamos.com::288ef2a9-022e-44af-bbf8-48f2ec5cf2da" providerId="AD" clId="Web-{43083B34-79E4-43C3-BF37-F8A4DCF5ADBF}" dt="2020-10-12T08:14:46.315" v="252" actId="14100"/>
          <ac:picMkLst>
            <pc:docMk/>
            <pc:sldMk cId="121570503" sldId="259"/>
            <ac:picMk id="8" creationId="{3FD9CE30-319F-4E3C-8D1C-73386153288F}"/>
          </ac:picMkLst>
        </pc:picChg>
      </pc:sldChg>
      <pc:sldChg chg="addSp delSp modSp new">
        <pc:chgData name="José Luis Esteban Estévez" userId="S::jle@luisamigotcmutilvabajao365.educamos.com::288ef2a9-022e-44af-bbf8-48f2ec5cf2da" providerId="AD" clId="Web-{43083B34-79E4-43C3-BF37-F8A4DCF5ADBF}" dt="2020-10-12T08:21:24.062" v="349" actId="1076"/>
        <pc:sldMkLst>
          <pc:docMk/>
          <pc:sldMk cId="2368064018" sldId="260"/>
        </pc:sldMkLst>
        <pc:spChg chg="del">
          <ac:chgData name="José Luis Esteban Estévez" userId="S::jle@luisamigotcmutilvabajao365.educamos.com::288ef2a9-022e-44af-bbf8-48f2ec5cf2da" providerId="AD" clId="Web-{43083B34-79E4-43C3-BF37-F8A4DCF5ADBF}" dt="2020-10-12T08:17:04.778" v="271"/>
          <ac:spMkLst>
            <pc:docMk/>
            <pc:sldMk cId="2368064018" sldId="260"/>
            <ac:spMk id="2" creationId="{5D034A5E-5807-451A-9C15-105BAC005E84}"/>
          </ac:spMkLst>
        </pc:spChg>
        <pc:spChg chg="del">
          <ac:chgData name="José Luis Esteban Estévez" userId="S::jle@luisamigotcmutilvabajao365.educamos.com::288ef2a9-022e-44af-bbf8-48f2ec5cf2da" providerId="AD" clId="Web-{43083B34-79E4-43C3-BF37-F8A4DCF5ADBF}" dt="2020-10-12T08:17:06.731" v="272"/>
          <ac:spMkLst>
            <pc:docMk/>
            <pc:sldMk cId="2368064018" sldId="260"/>
            <ac:spMk id="3" creationId="{A6F7809D-DC85-4B63-BCBD-2395AC30442A}"/>
          </ac:spMkLst>
        </pc:spChg>
        <pc:spChg chg="add mod">
          <ac:chgData name="José Luis Esteban Estévez" userId="S::jle@luisamigotcmutilvabajao365.educamos.com::288ef2a9-022e-44af-bbf8-48f2ec5cf2da" providerId="AD" clId="Web-{43083B34-79E4-43C3-BF37-F8A4DCF5ADBF}" dt="2020-10-12T08:21:20.734" v="348" actId="1076"/>
          <ac:spMkLst>
            <pc:docMk/>
            <pc:sldMk cId="2368064018" sldId="260"/>
            <ac:spMk id="4" creationId="{9C739B99-9341-4C6D-A3A4-BDB6D1CA76AB}"/>
          </ac:spMkLst>
        </pc:spChg>
        <pc:spChg chg="add mod">
          <ac:chgData name="José Luis Esteban Estévez" userId="S::jle@luisamigotcmutilvabajao365.educamos.com::288ef2a9-022e-44af-bbf8-48f2ec5cf2da" providerId="AD" clId="Web-{43083B34-79E4-43C3-BF37-F8A4DCF5ADBF}" dt="2020-10-12T08:21:24.062" v="349" actId="1076"/>
          <ac:spMkLst>
            <pc:docMk/>
            <pc:sldMk cId="2368064018" sldId="260"/>
            <ac:spMk id="6" creationId="{8490D3A4-B3C3-45F0-8B7C-2A88A9B11EF1}"/>
          </ac:spMkLst>
        </pc:spChg>
        <pc:picChg chg="add mod">
          <ac:chgData name="José Luis Esteban Estévez" userId="S::jle@luisamigotcmutilvabajao365.educamos.com::288ef2a9-022e-44af-bbf8-48f2ec5cf2da" providerId="AD" clId="Web-{43083B34-79E4-43C3-BF37-F8A4DCF5ADBF}" dt="2020-10-12T08:21:16.937" v="347" actId="1076"/>
          <ac:picMkLst>
            <pc:docMk/>
            <pc:sldMk cId="2368064018" sldId="260"/>
            <ac:picMk id="7" creationId="{4179AF0E-07C3-4211-86FE-E48963E9496E}"/>
          </ac:picMkLst>
        </pc:picChg>
      </pc:sldChg>
      <pc:sldChg chg="new del">
        <pc:chgData name="José Luis Esteban Estévez" userId="S::jle@luisamigotcmutilvabajao365.educamos.com::288ef2a9-022e-44af-bbf8-48f2ec5cf2da" providerId="AD" clId="Web-{43083B34-79E4-43C3-BF37-F8A4DCF5ADBF}" dt="2020-10-12T08:16:55.387" v="269"/>
        <pc:sldMkLst>
          <pc:docMk/>
          <pc:sldMk cId="1054611706" sldId="261"/>
        </pc:sldMkLst>
      </pc:sldChg>
      <pc:sldChg chg="addSp delSp modSp new mod setBg">
        <pc:chgData name="José Luis Esteban Estévez" userId="S::jle@luisamigotcmutilvabajao365.educamos.com::288ef2a9-022e-44af-bbf8-48f2ec5cf2da" providerId="AD" clId="Web-{43083B34-79E4-43C3-BF37-F8A4DCF5ADBF}" dt="2020-10-12T08:29:19.847" v="392" actId="14100"/>
        <pc:sldMkLst>
          <pc:docMk/>
          <pc:sldMk cId="3158821543" sldId="261"/>
        </pc:sldMkLst>
        <pc:spChg chg="del mod">
          <ac:chgData name="José Luis Esteban Estévez" userId="S::jle@luisamigotcmutilvabajao365.educamos.com::288ef2a9-022e-44af-bbf8-48f2ec5cf2da" providerId="AD" clId="Web-{43083B34-79E4-43C3-BF37-F8A4DCF5ADBF}" dt="2020-10-12T08:28:18.686" v="385"/>
          <ac:spMkLst>
            <pc:docMk/>
            <pc:sldMk cId="3158821543" sldId="261"/>
            <ac:spMk id="2" creationId="{400633F2-9C03-4C2C-B94B-626C8DB0F6F8}"/>
          </ac:spMkLst>
        </pc:spChg>
        <pc:spChg chg="del mod">
          <ac:chgData name="José Luis Esteban Estévez" userId="S::jle@luisamigotcmutilvabajao365.educamos.com::288ef2a9-022e-44af-bbf8-48f2ec5cf2da" providerId="AD" clId="Web-{43083B34-79E4-43C3-BF37-F8A4DCF5ADBF}" dt="2020-10-12T08:28:09.357" v="384"/>
          <ac:spMkLst>
            <pc:docMk/>
            <pc:sldMk cId="3158821543" sldId="261"/>
            <ac:spMk id="3" creationId="{6FDAF6F0-988E-4CC4-9F94-E92AEAAE9505}"/>
          </ac:spMkLst>
        </pc:spChg>
        <pc:spChg chg="add">
          <ac:chgData name="José Luis Esteban Estévez" userId="S::jle@luisamigotcmutilvabajao365.educamos.com::288ef2a9-022e-44af-bbf8-48f2ec5cf2da" providerId="AD" clId="Web-{43083B34-79E4-43C3-BF37-F8A4DCF5ADBF}" dt="2020-10-12T08:28:00.372" v="383"/>
          <ac:spMkLst>
            <pc:docMk/>
            <pc:sldMk cId="3158821543" sldId="261"/>
            <ac:spMk id="8" creationId="{3011B0B3-5679-4759-90B8-3B908C4CBD21}"/>
          </ac:spMkLst>
        </pc:spChg>
        <pc:grpChg chg="add">
          <ac:chgData name="José Luis Esteban Estévez" userId="S::jle@luisamigotcmutilvabajao365.educamos.com::288ef2a9-022e-44af-bbf8-48f2ec5cf2da" providerId="AD" clId="Web-{43083B34-79E4-43C3-BF37-F8A4DCF5ADBF}" dt="2020-10-12T08:28:00.372" v="383"/>
          <ac:grpSpMkLst>
            <pc:docMk/>
            <pc:sldMk cId="3158821543" sldId="261"/>
            <ac:grpSpMk id="12" creationId="{A854FEA6-8A3E-4369-A14B-CCD3C670E707}"/>
          </ac:grpSpMkLst>
        </pc:grpChg>
        <pc:picChg chg="add mod">
          <ac:chgData name="José Luis Esteban Estévez" userId="S::jle@luisamigotcmutilvabajao365.educamos.com::288ef2a9-022e-44af-bbf8-48f2ec5cf2da" providerId="AD" clId="Web-{43083B34-79E4-43C3-BF37-F8A4DCF5ADBF}" dt="2020-10-12T08:29:19.847" v="392" actId="14100"/>
          <ac:picMkLst>
            <pc:docMk/>
            <pc:sldMk cId="3158821543" sldId="261"/>
            <ac:picMk id="4" creationId="{8EE6F405-FEC0-473E-AB00-664DB7C2B261}"/>
          </ac:picMkLst>
        </pc:picChg>
        <pc:cxnChg chg="add">
          <ac:chgData name="José Luis Esteban Estévez" userId="S::jle@luisamigotcmutilvabajao365.educamos.com::288ef2a9-022e-44af-bbf8-48f2ec5cf2da" providerId="AD" clId="Web-{43083B34-79E4-43C3-BF37-F8A4DCF5ADBF}" dt="2020-10-12T08:28:00.372" v="383"/>
          <ac:cxnSpMkLst>
            <pc:docMk/>
            <pc:sldMk cId="3158821543" sldId="261"/>
            <ac:cxnSpMk id="10" creationId="{1A041F13-4B5A-407B-A9F0-E8673F6F99C3}"/>
          </ac:cxnSpMkLst>
        </pc:cxnChg>
      </pc:sldChg>
      <pc:sldChg chg="addSp delSp modSp new del mod setBg">
        <pc:chgData name="José Luis Esteban Estévez" userId="S::jle@luisamigotcmutilvabajao365.educamos.com::288ef2a9-022e-44af-bbf8-48f2ec5cf2da" providerId="AD" clId="Web-{43083B34-79E4-43C3-BF37-F8A4DCF5ADBF}" dt="2020-10-12T08:27:31.479" v="381"/>
        <pc:sldMkLst>
          <pc:docMk/>
          <pc:sldMk cId="3177303887" sldId="261"/>
        </pc:sldMkLst>
        <pc:spChg chg="del">
          <ac:chgData name="José Luis Esteban Estévez" userId="S::jle@luisamigotcmutilvabajao365.educamos.com::288ef2a9-022e-44af-bbf8-48f2ec5cf2da" providerId="AD" clId="Web-{43083B34-79E4-43C3-BF37-F8A4DCF5ADBF}" dt="2020-10-12T08:24:14.419" v="363"/>
          <ac:spMkLst>
            <pc:docMk/>
            <pc:sldMk cId="3177303887" sldId="261"/>
            <ac:spMk id="2" creationId="{D6257A4F-24C9-4E3A-A743-4BA4E78BC499}"/>
          </ac:spMkLst>
        </pc:spChg>
        <pc:spChg chg="del">
          <ac:chgData name="José Luis Esteban Estévez" userId="S::jle@luisamigotcmutilvabajao365.educamos.com::288ef2a9-022e-44af-bbf8-48f2ec5cf2da" providerId="AD" clId="Web-{43083B34-79E4-43C3-BF37-F8A4DCF5ADBF}" dt="2020-10-12T08:24:16.262" v="364"/>
          <ac:spMkLst>
            <pc:docMk/>
            <pc:sldMk cId="3177303887" sldId="261"/>
            <ac:spMk id="3" creationId="{F74A87D5-2F88-4191-8D71-B27B28FB320F}"/>
          </ac:spMkLst>
        </pc:spChg>
        <pc:spChg chg="add">
          <ac:chgData name="José Luis Esteban Estévez" userId="S::jle@luisamigotcmutilvabajao365.educamos.com::288ef2a9-022e-44af-bbf8-48f2ec5cf2da" providerId="AD" clId="Web-{43083B34-79E4-43C3-BF37-F8A4DCF5ADBF}" dt="2020-10-12T08:24:43.108" v="366"/>
          <ac:spMkLst>
            <pc:docMk/>
            <pc:sldMk cId="3177303887" sldId="261"/>
            <ac:spMk id="17" creationId="{3011B0B3-5679-4759-90B8-3B908C4CBD21}"/>
          </ac:spMkLst>
        </pc:spChg>
        <pc:spChg chg="mod">
          <ac:chgData name="José Luis Esteban Estévez" userId="S::jle@luisamigotcmutilvabajao365.educamos.com::288ef2a9-022e-44af-bbf8-48f2ec5cf2da" providerId="AD" clId="Web-{43083B34-79E4-43C3-BF37-F8A4DCF5ADBF}" dt="2020-10-12T08:25:24.517" v="371" actId="1076"/>
          <ac:spMkLst>
            <pc:docMk/>
            <pc:sldMk cId="3177303887" sldId="261"/>
            <ac:spMk id="20" creationId="{9109F7CF-3139-48B9-AF7B-9BD2941A8DB0}"/>
          </ac:spMkLst>
        </pc:spChg>
        <pc:spChg chg="mod">
          <ac:chgData name="José Luis Esteban Estévez" userId="S::jle@luisamigotcmutilvabajao365.educamos.com::288ef2a9-022e-44af-bbf8-48f2ec5cf2da" providerId="AD" clId="Web-{43083B34-79E4-43C3-BF37-F8A4DCF5ADBF}" dt="2020-10-12T08:26:15.427" v="376" actId="1076"/>
          <ac:spMkLst>
            <pc:docMk/>
            <pc:sldMk cId="3177303887" sldId="261"/>
            <ac:spMk id="31" creationId="{F3AFD408-F48C-4C50-8D5E-5DD627179939}"/>
          </ac:spMkLst>
        </pc:spChg>
        <pc:spChg chg="add">
          <ac:chgData name="José Luis Esteban Estévez" userId="S::jle@luisamigotcmutilvabajao365.educamos.com::288ef2a9-022e-44af-bbf8-48f2ec5cf2da" providerId="AD" clId="Web-{43083B34-79E4-43C3-BF37-F8A4DCF5ADBF}" dt="2020-10-12T08:24:43.108" v="366"/>
          <ac:spMkLst>
            <pc:docMk/>
            <pc:sldMk cId="3177303887" sldId="261"/>
            <ac:spMk id="34" creationId="{8036B80B-269D-4F02-9EF9-A6A4E917B386}"/>
          </ac:spMkLst>
        </pc:spChg>
        <pc:grpChg chg="add">
          <ac:chgData name="José Luis Esteban Estévez" userId="S::jle@luisamigotcmutilvabajao365.educamos.com::288ef2a9-022e-44af-bbf8-48f2ec5cf2da" providerId="AD" clId="Web-{43083B34-79E4-43C3-BF37-F8A4DCF5ADBF}" dt="2020-10-12T08:24:43.108" v="366"/>
          <ac:grpSpMkLst>
            <pc:docMk/>
            <pc:sldMk cId="3177303887" sldId="261"/>
            <ac:grpSpMk id="11" creationId="{F982E0B2-AA9C-441C-A08E-A9DF9CF12116}"/>
          </ac:grpSpMkLst>
        </pc:grpChg>
        <pc:grpChg chg="add">
          <ac:chgData name="José Luis Esteban Estévez" userId="S::jle@luisamigotcmutilvabajao365.educamos.com::288ef2a9-022e-44af-bbf8-48f2ec5cf2da" providerId="AD" clId="Web-{43083B34-79E4-43C3-BF37-F8A4DCF5ADBF}" dt="2020-10-12T08:24:43.108" v="366"/>
          <ac:grpSpMkLst>
            <pc:docMk/>
            <pc:sldMk cId="3177303887" sldId="261"/>
            <ac:grpSpMk id="19" creationId="{49E013D9-9421-47E7-9080-30F6E544BE45}"/>
          </ac:grpSpMkLst>
        </pc:grpChg>
        <pc:picChg chg="add mod">
          <ac:chgData name="José Luis Esteban Estévez" userId="S::jle@luisamigotcmutilvabajao365.educamos.com::288ef2a9-022e-44af-bbf8-48f2ec5cf2da" providerId="AD" clId="Web-{43083B34-79E4-43C3-BF37-F8A4DCF5ADBF}" dt="2020-10-12T08:27:19.729" v="380" actId="14100"/>
          <ac:picMkLst>
            <pc:docMk/>
            <pc:sldMk cId="3177303887" sldId="261"/>
            <ac:picMk id="4" creationId="{6FA715AD-A189-4E92-810D-73CF27F69343}"/>
          </ac:picMkLst>
        </pc:picChg>
        <pc:cxnChg chg="add">
          <ac:chgData name="José Luis Esteban Estévez" userId="S::jle@luisamigotcmutilvabajao365.educamos.com::288ef2a9-022e-44af-bbf8-48f2ec5cf2da" providerId="AD" clId="Web-{43083B34-79E4-43C3-BF37-F8A4DCF5ADBF}" dt="2020-10-12T08:24:43.108" v="366"/>
          <ac:cxnSpMkLst>
            <pc:docMk/>
            <pc:sldMk cId="3177303887" sldId="261"/>
            <ac:cxnSpMk id="9" creationId="{701C0CAB-6A03-4C6A-9FAA-219847753628}"/>
          </ac:cxnSpMkLst>
        </pc:cxnChg>
      </pc:sldChg>
      <pc:sldMasterChg chg="add del addSldLayout delSldLayout">
        <pc:chgData name="José Luis Esteban Estévez" userId="S::jle@luisamigotcmutilvabajao365.educamos.com::288ef2a9-022e-44af-bbf8-48f2ec5cf2da" providerId="AD" clId="Web-{43083B34-79E4-43C3-BF37-F8A4DCF5ADBF}" dt="2020-10-12T08:01:33.805" v="2"/>
        <pc:sldMasterMkLst>
          <pc:docMk/>
          <pc:sldMasterMk cId="0" sldId="2147483648"/>
        </pc:sldMasterMkLst>
        <pc:sldLayoutChg chg="add del">
          <pc:chgData name="José Luis Esteban Estévez" userId="S::jle@luisamigotcmutilvabajao365.educamos.com::288ef2a9-022e-44af-bbf8-48f2ec5cf2da" providerId="AD" clId="Web-{43083B34-79E4-43C3-BF37-F8A4DCF5ADBF}" dt="2020-10-12T08:01:33.805" v="2"/>
          <pc:sldLayoutMkLst>
            <pc:docMk/>
            <pc:sldMasterMk cId="0" sldId="2147483648"/>
            <pc:sldLayoutMk cId="0" sldId="2147483649"/>
          </pc:sldLayoutMkLst>
        </pc:sldLayoutChg>
        <pc:sldLayoutChg chg="add del">
          <pc:chgData name="José Luis Esteban Estévez" userId="S::jle@luisamigotcmutilvabajao365.educamos.com::288ef2a9-022e-44af-bbf8-48f2ec5cf2da" providerId="AD" clId="Web-{43083B34-79E4-43C3-BF37-F8A4DCF5ADBF}" dt="2020-10-12T08:01:33.805" v="2"/>
          <pc:sldLayoutMkLst>
            <pc:docMk/>
            <pc:sldMasterMk cId="0" sldId="2147483648"/>
            <pc:sldLayoutMk cId="0" sldId="2147483650"/>
          </pc:sldLayoutMkLst>
        </pc:sldLayoutChg>
        <pc:sldLayoutChg chg="add del">
          <pc:chgData name="José Luis Esteban Estévez" userId="S::jle@luisamigotcmutilvabajao365.educamos.com::288ef2a9-022e-44af-bbf8-48f2ec5cf2da" providerId="AD" clId="Web-{43083B34-79E4-43C3-BF37-F8A4DCF5ADBF}" dt="2020-10-12T08:01:33.805" v="2"/>
          <pc:sldLayoutMkLst>
            <pc:docMk/>
            <pc:sldMasterMk cId="0" sldId="2147483648"/>
            <pc:sldLayoutMk cId="0" sldId="2147483651"/>
          </pc:sldLayoutMkLst>
        </pc:sldLayoutChg>
        <pc:sldLayoutChg chg="add del">
          <pc:chgData name="José Luis Esteban Estévez" userId="S::jle@luisamigotcmutilvabajao365.educamos.com::288ef2a9-022e-44af-bbf8-48f2ec5cf2da" providerId="AD" clId="Web-{43083B34-79E4-43C3-BF37-F8A4DCF5ADBF}" dt="2020-10-12T08:01:33.805" v="2"/>
          <pc:sldLayoutMkLst>
            <pc:docMk/>
            <pc:sldMasterMk cId="0" sldId="2147483648"/>
            <pc:sldLayoutMk cId="0" sldId="2147483652"/>
          </pc:sldLayoutMkLst>
        </pc:sldLayoutChg>
        <pc:sldLayoutChg chg="add del">
          <pc:chgData name="José Luis Esteban Estévez" userId="S::jle@luisamigotcmutilvabajao365.educamos.com::288ef2a9-022e-44af-bbf8-48f2ec5cf2da" providerId="AD" clId="Web-{43083B34-79E4-43C3-BF37-F8A4DCF5ADBF}" dt="2020-10-12T08:01:33.805" v="2"/>
          <pc:sldLayoutMkLst>
            <pc:docMk/>
            <pc:sldMasterMk cId="0" sldId="2147483648"/>
            <pc:sldLayoutMk cId="0" sldId="2147483653"/>
          </pc:sldLayoutMkLst>
        </pc:sldLayoutChg>
        <pc:sldLayoutChg chg="add del">
          <pc:chgData name="José Luis Esteban Estévez" userId="S::jle@luisamigotcmutilvabajao365.educamos.com::288ef2a9-022e-44af-bbf8-48f2ec5cf2da" providerId="AD" clId="Web-{43083B34-79E4-43C3-BF37-F8A4DCF5ADBF}" dt="2020-10-12T08:01:33.805" v="2"/>
          <pc:sldLayoutMkLst>
            <pc:docMk/>
            <pc:sldMasterMk cId="0" sldId="2147483648"/>
            <pc:sldLayoutMk cId="0" sldId="2147483654"/>
          </pc:sldLayoutMkLst>
        </pc:sldLayoutChg>
        <pc:sldLayoutChg chg="add del">
          <pc:chgData name="José Luis Esteban Estévez" userId="S::jle@luisamigotcmutilvabajao365.educamos.com::288ef2a9-022e-44af-bbf8-48f2ec5cf2da" providerId="AD" clId="Web-{43083B34-79E4-43C3-BF37-F8A4DCF5ADBF}" dt="2020-10-12T08:01:33.805" v="2"/>
          <pc:sldLayoutMkLst>
            <pc:docMk/>
            <pc:sldMasterMk cId="0" sldId="2147483648"/>
            <pc:sldLayoutMk cId="0" sldId="2147483655"/>
          </pc:sldLayoutMkLst>
        </pc:sldLayoutChg>
        <pc:sldLayoutChg chg="add del">
          <pc:chgData name="José Luis Esteban Estévez" userId="S::jle@luisamigotcmutilvabajao365.educamos.com::288ef2a9-022e-44af-bbf8-48f2ec5cf2da" providerId="AD" clId="Web-{43083B34-79E4-43C3-BF37-F8A4DCF5ADBF}" dt="2020-10-12T08:01:33.805" v="2"/>
          <pc:sldLayoutMkLst>
            <pc:docMk/>
            <pc:sldMasterMk cId="0" sldId="2147483648"/>
            <pc:sldLayoutMk cId="0" sldId="2147483656"/>
          </pc:sldLayoutMkLst>
        </pc:sldLayoutChg>
        <pc:sldLayoutChg chg="add del">
          <pc:chgData name="José Luis Esteban Estévez" userId="S::jle@luisamigotcmutilvabajao365.educamos.com::288ef2a9-022e-44af-bbf8-48f2ec5cf2da" providerId="AD" clId="Web-{43083B34-79E4-43C3-BF37-F8A4DCF5ADBF}" dt="2020-10-12T08:01:33.805" v="2"/>
          <pc:sldLayoutMkLst>
            <pc:docMk/>
            <pc:sldMasterMk cId="0" sldId="2147483648"/>
            <pc:sldLayoutMk cId="0" sldId="2147483657"/>
          </pc:sldLayoutMkLst>
        </pc:sldLayoutChg>
        <pc:sldLayoutChg chg="add del">
          <pc:chgData name="José Luis Esteban Estévez" userId="S::jle@luisamigotcmutilvabajao365.educamos.com::288ef2a9-022e-44af-bbf8-48f2ec5cf2da" providerId="AD" clId="Web-{43083B34-79E4-43C3-BF37-F8A4DCF5ADBF}" dt="2020-10-12T08:01:33.805" v="2"/>
          <pc:sldLayoutMkLst>
            <pc:docMk/>
            <pc:sldMasterMk cId="0" sldId="2147483648"/>
            <pc:sldLayoutMk cId="0" sldId="2147483658"/>
          </pc:sldLayoutMkLst>
        </pc:sldLayoutChg>
        <pc:sldLayoutChg chg="add del">
          <pc:chgData name="José Luis Esteban Estévez" userId="S::jle@luisamigotcmutilvabajao365.educamos.com::288ef2a9-022e-44af-bbf8-48f2ec5cf2da" providerId="AD" clId="Web-{43083B34-79E4-43C3-BF37-F8A4DCF5ADBF}" dt="2020-10-12T08:01:33.805" v="2"/>
          <pc:sldLayoutMkLst>
            <pc:docMk/>
            <pc:sldMasterMk cId="0" sldId="2147483648"/>
            <pc:sldLayoutMk cId="0" sldId="2147483659"/>
          </pc:sldLayoutMkLst>
        </pc:sldLayoutChg>
        <pc:sldLayoutChg chg="add del">
          <pc:chgData name="José Luis Esteban Estévez" userId="S::jle@luisamigotcmutilvabajao365.educamos.com::288ef2a9-022e-44af-bbf8-48f2ec5cf2da" providerId="AD" clId="Web-{43083B34-79E4-43C3-BF37-F8A4DCF5ADBF}" dt="2020-10-12T08:01:33.805" v="2"/>
          <pc:sldLayoutMkLst>
            <pc:docMk/>
            <pc:sldMasterMk cId="0" sldId="2147483648"/>
            <pc:sldLayoutMk cId="0" sldId="2147483660"/>
          </pc:sldLayoutMkLst>
        </pc:sldLayoutChg>
        <pc:sldLayoutChg chg="add del">
          <pc:chgData name="José Luis Esteban Estévez" userId="S::jle@luisamigotcmutilvabajao365.educamos.com::288ef2a9-022e-44af-bbf8-48f2ec5cf2da" providerId="AD" clId="Web-{43083B34-79E4-43C3-BF37-F8A4DCF5ADBF}" dt="2020-10-12T08:01:33.805" v="2"/>
          <pc:sldLayoutMkLst>
            <pc:docMk/>
            <pc:sldMasterMk cId="0" sldId="2147483648"/>
            <pc:sldLayoutMk cId="0" sldId="2147483661"/>
          </pc:sldLayoutMkLst>
        </pc:sldLayoutChg>
        <pc:sldLayoutChg chg="add del">
          <pc:chgData name="José Luis Esteban Estévez" userId="S::jle@luisamigotcmutilvabajao365.educamos.com::288ef2a9-022e-44af-bbf8-48f2ec5cf2da" providerId="AD" clId="Web-{43083B34-79E4-43C3-BF37-F8A4DCF5ADBF}" dt="2020-10-12T08:01:33.805" v="2"/>
          <pc:sldLayoutMkLst>
            <pc:docMk/>
            <pc:sldMasterMk cId="0" sldId="2147483648"/>
            <pc:sldLayoutMk cId="0" sldId="2147483663"/>
          </pc:sldLayoutMkLst>
        </pc:sldLayoutChg>
        <pc:sldLayoutChg chg="add del">
          <pc:chgData name="José Luis Esteban Estévez" userId="S::jle@luisamigotcmutilvabajao365.educamos.com::288ef2a9-022e-44af-bbf8-48f2ec5cf2da" providerId="AD" clId="Web-{43083B34-79E4-43C3-BF37-F8A4DCF5ADBF}" dt="2020-10-12T08:01:33.805" v="2"/>
          <pc:sldLayoutMkLst>
            <pc:docMk/>
            <pc:sldMasterMk cId="0" sldId="2147483648"/>
            <pc:sldLayoutMk cId="0" sldId="2147483666"/>
          </pc:sldLayoutMkLst>
        </pc:sldLayoutChg>
        <pc:sldLayoutChg chg="add del">
          <pc:chgData name="José Luis Esteban Estévez" userId="S::jle@luisamigotcmutilvabajao365.educamos.com::288ef2a9-022e-44af-bbf8-48f2ec5cf2da" providerId="AD" clId="Web-{43083B34-79E4-43C3-BF37-F8A4DCF5ADBF}" dt="2020-10-12T08:01:33.805" v="2"/>
          <pc:sldLayoutMkLst>
            <pc:docMk/>
            <pc:sldMasterMk cId="0" sldId="2147483648"/>
            <pc:sldLayoutMk cId="0" sldId="2147483667"/>
          </pc:sldLayoutMkLst>
        </pc:sldLayoutChg>
        <pc:sldLayoutChg chg="add del">
          <pc:chgData name="José Luis Esteban Estévez" userId="S::jle@luisamigotcmutilvabajao365.educamos.com::288ef2a9-022e-44af-bbf8-48f2ec5cf2da" providerId="AD" clId="Web-{43083B34-79E4-43C3-BF37-F8A4DCF5ADBF}" dt="2020-10-12T08:01:33.805" v="2"/>
          <pc:sldLayoutMkLst>
            <pc:docMk/>
            <pc:sldMasterMk cId="0" sldId="2147483648"/>
            <pc:sldLayoutMk cId="0" sldId="2147483668"/>
          </pc:sldLayoutMkLst>
        </pc:sldLayoutChg>
      </pc:sldMasterChg>
      <pc:sldMasterChg chg="add del replId addSldLayout delSldLayout">
        <pc:chgData name="José Luis Esteban Estévez" userId="S::jle@luisamigotcmutilvabajao365.educamos.com::288ef2a9-022e-44af-bbf8-48f2ec5cf2da" providerId="AD" clId="Web-{43083B34-79E4-43C3-BF37-F8A4DCF5ADBF}" dt="2020-10-12T08:03:29.173" v="72"/>
        <pc:sldMasterMkLst>
          <pc:docMk/>
          <pc:sldMasterMk cId="1643920955" sldId="2147483669"/>
        </pc:sldMasterMkLst>
        <pc:sldLayoutChg chg="add del replId">
          <pc:chgData name="José Luis Esteban Estévez" userId="S::jle@luisamigotcmutilvabajao365.educamos.com::288ef2a9-022e-44af-bbf8-48f2ec5cf2da" providerId="AD" clId="Web-{43083B34-79E4-43C3-BF37-F8A4DCF5ADBF}" dt="2020-10-12T08:03:29.173" v="72"/>
          <pc:sldLayoutMkLst>
            <pc:docMk/>
            <pc:sldMasterMk cId="1643920955" sldId="2147483669"/>
            <pc:sldLayoutMk cId="350978485" sldId="2147483670"/>
          </pc:sldLayoutMkLst>
        </pc:sldLayoutChg>
        <pc:sldLayoutChg chg="add del replId">
          <pc:chgData name="José Luis Esteban Estévez" userId="S::jle@luisamigotcmutilvabajao365.educamos.com::288ef2a9-022e-44af-bbf8-48f2ec5cf2da" providerId="AD" clId="Web-{43083B34-79E4-43C3-BF37-F8A4DCF5ADBF}" dt="2020-10-12T08:03:29.173" v="72"/>
          <pc:sldLayoutMkLst>
            <pc:docMk/>
            <pc:sldMasterMk cId="1643920955" sldId="2147483669"/>
            <pc:sldLayoutMk cId="3553509647" sldId="2147483671"/>
          </pc:sldLayoutMkLst>
        </pc:sldLayoutChg>
        <pc:sldLayoutChg chg="add del replId">
          <pc:chgData name="José Luis Esteban Estévez" userId="S::jle@luisamigotcmutilvabajao365.educamos.com::288ef2a9-022e-44af-bbf8-48f2ec5cf2da" providerId="AD" clId="Web-{43083B34-79E4-43C3-BF37-F8A4DCF5ADBF}" dt="2020-10-12T08:03:29.173" v="72"/>
          <pc:sldLayoutMkLst>
            <pc:docMk/>
            <pc:sldMasterMk cId="1643920955" sldId="2147483669"/>
            <pc:sldLayoutMk cId="1543859264" sldId="2147483672"/>
          </pc:sldLayoutMkLst>
        </pc:sldLayoutChg>
        <pc:sldLayoutChg chg="add del replId">
          <pc:chgData name="José Luis Esteban Estévez" userId="S::jle@luisamigotcmutilvabajao365.educamos.com::288ef2a9-022e-44af-bbf8-48f2ec5cf2da" providerId="AD" clId="Web-{43083B34-79E4-43C3-BF37-F8A4DCF5ADBF}" dt="2020-10-12T08:03:29.173" v="72"/>
          <pc:sldLayoutMkLst>
            <pc:docMk/>
            <pc:sldMasterMk cId="1643920955" sldId="2147483669"/>
            <pc:sldLayoutMk cId="2821608537" sldId="2147483673"/>
          </pc:sldLayoutMkLst>
        </pc:sldLayoutChg>
        <pc:sldLayoutChg chg="add del replId">
          <pc:chgData name="José Luis Esteban Estévez" userId="S::jle@luisamigotcmutilvabajao365.educamos.com::288ef2a9-022e-44af-bbf8-48f2ec5cf2da" providerId="AD" clId="Web-{43083B34-79E4-43C3-BF37-F8A4DCF5ADBF}" dt="2020-10-12T08:03:29.173" v="72"/>
          <pc:sldLayoutMkLst>
            <pc:docMk/>
            <pc:sldMasterMk cId="1643920955" sldId="2147483669"/>
            <pc:sldLayoutMk cId="1423716070" sldId="2147483674"/>
          </pc:sldLayoutMkLst>
        </pc:sldLayoutChg>
        <pc:sldLayoutChg chg="add del replId">
          <pc:chgData name="José Luis Esteban Estévez" userId="S::jle@luisamigotcmutilvabajao365.educamos.com::288ef2a9-022e-44af-bbf8-48f2ec5cf2da" providerId="AD" clId="Web-{43083B34-79E4-43C3-BF37-F8A4DCF5ADBF}" dt="2020-10-12T08:03:29.173" v="72"/>
          <pc:sldLayoutMkLst>
            <pc:docMk/>
            <pc:sldMasterMk cId="1643920955" sldId="2147483669"/>
            <pc:sldLayoutMk cId="3921453009" sldId="2147483675"/>
          </pc:sldLayoutMkLst>
        </pc:sldLayoutChg>
        <pc:sldLayoutChg chg="add del replId">
          <pc:chgData name="José Luis Esteban Estévez" userId="S::jle@luisamigotcmutilvabajao365.educamos.com::288ef2a9-022e-44af-bbf8-48f2ec5cf2da" providerId="AD" clId="Web-{43083B34-79E4-43C3-BF37-F8A4DCF5ADBF}" dt="2020-10-12T08:03:29.173" v="72"/>
          <pc:sldLayoutMkLst>
            <pc:docMk/>
            <pc:sldMasterMk cId="1643920955" sldId="2147483669"/>
            <pc:sldLayoutMk cId="2142153360" sldId="2147483676"/>
          </pc:sldLayoutMkLst>
        </pc:sldLayoutChg>
        <pc:sldLayoutChg chg="add del replId">
          <pc:chgData name="José Luis Esteban Estévez" userId="S::jle@luisamigotcmutilvabajao365.educamos.com::288ef2a9-022e-44af-bbf8-48f2ec5cf2da" providerId="AD" clId="Web-{43083B34-79E4-43C3-BF37-F8A4DCF5ADBF}" dt="2020-10-12T08:03:29.173" v="72"/>
          <pc:sldLayoutMkLst>
            <pc:docMk/>
            <pc:sldMasterMk cId="1643920955" sldId="2147483669"/>
            <pc:sldLayoutMk cId="1856836246" sldId="2147483677"/>
          </pc:sldLayoutMkLst>
        </pc:sldLayoutChg>
        <pc:sldLayoutChg chg="add del replId">
          <pc:chgData name="José Luis Esteban Estévez" userId="S::jle@luisamigotcmutilvabajao365.educamos.com::288ef2a9-022e-44af-bbf8-48f2ec5cf2da" providerId="AD" clId="Web-{43083B34-79E4-43C3-BF37-F8A4DCF5ADBF}" dt="2020-10-12T08:03:29.173" v="72"/>
          <pc:sldLayoutMkLst>
            <pc:docMk/>
            <pc:sldMasterMk cId="1643920955" sldId="2147483669"/>
            <pc:sldLayoutMk cId="4059353185" sldId="2147483678"/>
          </pc:sldLayoutMkLst>
        </pc:sldLayoutChg>
        <pc:sldLayoutChg chg="add del replId">
          <pc:chgData name="José Luis Esteban Estévez" userId="S::jle@luisamigotcmutilvabajao365.educamos.com::288ef2a9-022e-44af-bbf8-48f2ec5cf2da" providerId="AD" clId="Web-{43083B34-79E4-43C3-BF37-F8A4DCF5ADBF}" dt="2020-10-12T08:03:29.173" v="72"/>
          <pc:sldLayoutMkLst>
            <pc:docMk/>
            <pc:sldMasterMk cId="1643920955" sldId="2147483669"/>
            <pc:sldLayoutMk cId="3107089035" sldId="2147483679"/>
          </pc:sldLayoutMkLst>
        </pc:sldLayoutChg>
        <pc:sldLayoutChg chg="add del replId">
          <pc:chgData name="José Luis Esteban Estévez" userId="S::jle@luisamigotcmutilvabajao365.educamos.com::288ef2a9-022e-44af-bbf8-48f2ec5cf2da" providerId="AD" clId="Web-{43083B34-79E4-43C3-BF37-F8A4DCF5ADBF}" dt="2020-10-12T08:03:29.173" v="72"/>
          <pc:sldLayoutMkLst>
            <pc:docMk/>
            <pc:sldMasterMk cId="1643920955" sldId="2147483669"/>
            <pc:sldLayoutMk cId="1213969650" sldId="2147483680"/>
          </pc:sldLayoutMkLst>
        </pc:sldLayoutChg>
      </pc:sldMasterChg>
      <pc:sldMasterChg chg="add del addSldLayout delSldLayout">
        <pc:chgData name="José Luis Esteban Estévez" userId="S::jle@luisamigotcmutilvabajao365.educamos.com::288ef2a9-022e-44af-bbf8-48f2ec5cf2da" providerId="AD" clId="Web-{43083B34-79E4-43C3-BF37-F8A4DCF5ADBF}" dt="2020-10-12T08:01:33.086" v="1"/>
        <pc:sldMasterMkLst>
          <pc:docMk/>
          <pc:sldMasterMk cId="2846585375" sldId="2147483738"/>
        </pc:sldMasterMkLst>
        <pc:sldLayoutChg chg="add del">
          <pc:chgData name="José Luis Esteban Estévez" userId="S::jle@luisamigotcmutilvabajao365.educamos.com::288ef2a9-022e-44af-bbf8-48f2ec5cf2da" providerId="AD" clId="Web-{43083B34-79E4-43C3-BF37-F8A4DCF5ADBF}" dt="2020-10-12T08:01:33.086" v="1"/>
          <pc:sldLayoutMkLst>
            <pc:docMk/>
            <pc:sldMasterMk cId="2846585375" sldId="2147483738"/>
            <pc:sldLayoutMk cId="3296080218" sldId="2147483727"/>
          </pc:sldLayoutMkLst>
        </pc:sldLayoutChg>
        <pc:sldLayoutChg chg="add del">
          <pc:chgData name="José Luis Esteban Estévez" userId="S::jle@luisamigotcmutilvabajao365.educamos.com::288ef2a9-022e-44af-bbf8-48f2ec5cf2da" providerId="AD" clId="Web-{43083B34-79E4-43C3-BF37-F8A4DCF5ADBF}" dt="2020-10-12T08:01:33.086" v="1"/>
          <pc:sldLayoutMkLst>
            <pc:docMk/>
            <pc:sldMasterMk cId="2846585375" sldId="2147483738"/>
            <pc:sldLayoutMk cId="4255888671" sldId="2147483728"/>
          </pc:sldLayoutMkLst>
        </pc:sldLayoutChg>
        <pc:sldLayoutChg chg="add del">
          <pc:chgData name="José Luis Esteban Estévez" userId="S::jle@luisamigotcmutilvabajao365.educamos.com::288ef2a9-022e-44af-bbf8-48f2ec5cf2da" providerId="AD" clId="Web-{43083B34-79E4-43C3-BF37-F8A4DCF5ADBF}" dt="2020-10-12T08:01:33.086" v="1"/>
          <pc:sldLayoutMkLst>
            <pc:docMk/>
            <pc:sldMasterMk cId="2846585375" sldId="2147483738"/>
            <pc:sldLayoutMk cId="3204363042" sldId="2147483729"/>
          </pc:sldLayoutMkLst>
        </pc:sldLayoutChg>
        <pc:sldLayoutChg chg="add del">
          <pc:chgData name="José Luis Esteban Estévez" userId="S::jle@luisamigotcmutilvabajao365.educamos.com::288ef2a9-022e-44af-bbf8-48f2ec5cf2da" providerId="AD" clId="Web-{43083B34-79E4-43C3-BF37-F8A4DCF5ADBF}" dt="2020-10-12T08:01:33.086" v="1"/>
          <pc:sldLayoutMkLst>
            <pc:docMk/>
            <pc:sldMasterMk cId="2846585375" sldId="2147483738"/>
            <pc:sldLayoutMk cId="1134801538" sldId="2147483730"/>
          </pc:sldLayoutMkLst>
        </pc:sldLayoutChg>
        <pc:sldLayoutChg chg="add del">
          <pc:chgData name="José Luis Esteban Estévez" userId="S::jle@luisamigotcmutilvabajao365.educamos.com::288ef2a9-022e-44af-bbf8-48f2ec5cf2da" providerId="AD" clId="Web-{43083B34-79E4-43C3-BF37-F8A4DCF5ADBF}" dt="2020-10-12T08:01:33.086" v="1"/>
          <pc:sldLayoutMkLst>
            <pc:docMk/>
            <pc:sldMasterMk cId="2846585375" sldId="2147483738"/>
            <pc:sldLayoutMk cId="362585962" sldId="2147483731"/>
          </pc:sldLayoutMkLst>
        </pc:sldLayoutChg>
        <pc:sldLayoutChg chg="add del">
          <pc:chgData name="José Luis Esteban Estévez" userId="S::jle@luisamigotcmutilvabajao365.educamos.com::288ef2a9-022e-44af-bbf8-48f2ec5cf2da" providerId="AD" clId="Web-{43083B34-79E4-43C3-BF37-F8A4DCF5ADBF}" dt="2020-10-12T08:01:33.086" v="1"/>
          <pc:sldLayoutMkLst>
            <pc:docMk/>
            <pc:sldMasterMk cId="2846585375" sldId="2147483738"/>
            <pc:sldLayoutMk cId="2988447825" sldId="2147483732"/>
          </pc:sldLayoutMkLst>
        </pc:sldLayoutChg>
        <pc:sldLayoutChg chg="add del">
          <pc:chgData name="José Luis Esteban Estévez" userId="S::jle@luisamigotcmutilvabajao365.educamos.com::288ef2a9-022e-44af-bbf8-48f2ec5cf2da" providerId="AD" clId="Web-{43083B34-79E4-43C3-BF37-F8A4DCF5ADBF}" dt="2020-10-12T08:01:33.086" v="1"/>
          <pc:sldLayoutMkLst>
            <pc:docMk/>
            <pc:sldMasterMk cId="2846585375" sldId="2147483738"/>
            <pc:sldLayoutMk cId="54356964" sldId="2147483733"/>
          </pc:sldLayoutMkLst>
        </pc:sldLayoutChg>
        <pc:sldLayoutChg chg="add del">
          <pc:chgData name="José Luis Esteban Estévez" userId="S::jle@luisamigotcmutilvabajao365.educamos.com::288ef2a9-022e-44af-bbf8-48f2ec5cf2da" providerId="AD" clId="Web-{43083B34-79E4-43C3-BF37-F8A4DCF5ADBF}" dt="2020-10-12T08:01:33.086" v="1"/>
          <pc:sldLayoutMkLst>
            <pc:docMk/>
            <pc:sldMasterMk cId="2846585375" sldId="2147483738"/>
            <pc:sldLayoutMk cId="3811549797" sldId="2147483734"/>
          </pc:sldLayoutMkLst>
        </pc:sldLayoutChg>
        <pc:sldLayoutChg chg="add del">
          <pc:chgData name="José Luis Esteban Estévez" userId="S::jle@luisamigotcmutilvabajao365.educamos.com::288ef2a9-022e-44af-bbf8-48f2ec5cf2da" providerId="AD" clId="Web-{43083B34-79E4-43C3-BF37-F8A4DCF5ADBF}" dt="2020-10-12T08:01:33.086" v="1"/>
          <pc:sldLayoutMkLst>
            <pc:docMk/>
            <pc:sldMasterMk cId="2846585375" sldId="2147483738"/>
            <pc:sldLayoutMk cId="4097263273" sldId="2147483735"/>
          </pc:sldLayoutMkLst>
        </pc:sldLayoutChg>
        <pc:sldLayoutChg chg="add del">
          <pc:chgData name="José Luis Esteban Estévez" userId="S::jle@luisamigotcmutilvabajao365.educamos.com::288ef2a9-022e-44af-bbf8-48f2ec5cf2da" providerId="AD" clId="Web-{43083B34-79E4-43C3-BF37-F8A4DCF5ADBF}" dt="2020-10-12T08:01:33.086" v="1"/>
          <pc:sldLayoutMkLst>
            <pc:docMk/>
            <pc:sldMasterMk cId="2846585375" sldId="2147483738"/>
            <pc:sldLayoutMk cId="1090525057" sldId="2147483736"/>
          </pc:sldLayoutMkLst>
        </pc:sldLayoutChg>
        <pc:sldLayoutChg chg="add del">
          <pc:chgData name="José Luis Esteban Estévez" userId="S::jle@luisamigotcmutilvabajao365.educamos.com::288ef2a9-022e-44af-bbf8-48f2ec5cf2da" providerId="AD" clId="Web-{43083B34-79E4-43C3-BF37-F8A4DCF5ADBF}" dt="2020-10-12T08:01:33.086" v="1"/>
          <pc:sldLayoutMkLst>
            <pc:docMk/>
            <pc:sldMasterMk cId="2846585375" sldId="2147483738"/>
            <pc:sldLayoutMk cId="1129341554" sldId="2147483737"/>
          </pc:sldLayoutMkLst>
        </pc:sldLayoutChg>
      </pc:sldMasterChg>
      <pc:sldMasterChg chg="add addSldLayout">
        <pc:chgData name="José Luis Esteban Estévez" userId="S::jle@luisamigotcmutilvabajao365.educamos.com::288ef2a9-022e-44af-bbf8-48f2ec5cf2da" providerId="AD" clId="Web-{43083B34-79E4-43C3-BF37-F8A4DCF5ADBF}" dt="2020-10-12T08:03:29.173" v="72"/>
        <pc:sldMasterMkLst>
          <pc:docMk/>
          <pc:sldMasterMk cId="2598562157" sldId="2147483782"/>
        </pc:sldMasterMkLst>
        <pc:sldLayoutChg chg="add">
          <pc:chgData name="José Luis Esteban Estévez" userId="S::jle@luisamigotcmutilvabajao365.educamos.com::288ef2a9-022e-44af-bbf8-48f2ec5cf2da" providerId="AD" clId="Web-{43083B34-79E4-43C3-BF37-F8A4DCF5ADBF}" dt="2020-10-12T08:03:29.173" v="72"/>
          <pc:sldLayoutMkLst>
            <pc:docMk/>
            <pc:sldMasterMk cId="2598562157" sldId="2147483782"/>
            <pc:sldLayoutMk cId="3176841951" sldId="2147483771"/>
          </pc:sldLayoutMkLst>
        </pc:sldLayoutChg>
        <pc:sldLayoutChg chg="add">
          <pc:chgData name="José Luis Esteban Estévez" userId="S::jle@luisamigotcmutilvabajao365.educamos.com::288ef2a9-022e-44af-bbf8-48f2ec5cf2da" providerId="AD" clId="Web-{43083B34-79E4-43C3-BF37-F8A4DCF5ADBF}" dt="2020-10-12T08:03:29.173" v="72"/>
          <pc:sldLayoutMkLst>
            <pc:docMk/>
            <pc:sldMasterMk cId="2598562157" sldId="2147483782"/>
            <pc:sldLayoutMk cId="2096718602" sldId="2147483772"/>
          </pc:sldLayoutMkLst>
        </pc:sldLayoutChg>
        <pc:sldLayoutChg chg="add">
          <pc:chgData name="José Luis Esteban Estévez" userId="S::jle@luisamigotcmutilvabajao365.educamos.com::288ef2a9-022e-44af-bbf8-48f2ec5cf2da" providerId="AD" clId="Web-{43083B34-79E4-43C3-BF37-F8A4DCF5ADBF}" dt="2020-10-12T08:03:29.173" v="72"/>
          <pc:sldLayoutMkLst>
            <pc:docMk/>
            <pc:sldMasterMk cId="2598562157" sldId="2147483782"/>
            <pc:sldLayoutMk cId="2379070824" sldId="2147483773"/>
          </pc:sldLayoutMkLst>
        </pc:sldLayoutChg>
        <pc:sldLayoutChg chg="add">
          <pc:chgData name="José Luis Esteban Estévez" userId="S::jle@luisamigotcmutilvabajao365.educamos.com::288ef2a9-022e-44af-bbf8-48f2ec5cf2da" providerId="AD" clId="Web-{43083B34-79E4-43C3-BF37-F8A4DCF5ADBF}" dt="2020-10-12T08:03:29.173" v="72"/>
          <pc:sldLayoutMkLst>
            <pc:docMk/>
            <pc:sldMasterMk cId="2598562157" sldId="2147483782"/>
            <pc:sldLayoutMk cId="3929363436" sldId="2147483774"/>
          </pc:sldLayoutMkLst>
        </pc:sldLayoutChg>
        <pc:sldLayoutChg chg="add">
          <pc:chgData name="José Luis Esteban Estévez" userId="S::jle@luisamigotcmutilvabajao365.educamos.com::288ef2a9-022e-44af-bbf8-48f2ec5cf2da" providerId="AD" clId="Web-{43083B34-79E4-43C3-BF37-F8A4DCF5ADBF}" dt="2020-10-12T08:03:29.173" v="72"/>
          <pc:sldLayoutMkLst>
            <pc:docMk/>
            <pc:sldMasterMk cId="2598562157" sldId="2147483782"/>
            <pc:sldLayoutMk cId="394971125" sldId="2147483775"/>
          </pc:sldLayoutMkLst>
        </pc:sldLayoutChg>
        <pc:sldLayoutChg chg="add">
          <pc:chgData name="José Luis Esteban Estévez" userId="S::jle@luisamigotcmutilvabajao365.educamos.com::288ef2a9-022e-44af-bbf8-48f2ec5cf2da" providerId="AD" clId="Web-{43083B34-79E4-43C3-BF37-F8A4DCF5ADBF}" dt="2020-10-12T08:03:29.173" v="72"/>
          <pc:sldLayoutMkLst>
            <pc:docMk/>
            <pc:sldMasterMk cId="2598562157" sldId="2147483782"/>
            <pc:sldLayoutMk cId="2785272762" sldId="2147483776"/>
          </pc:sldLayoutMkLst>
        </pc:sldLayoutChg>
        <pc:sldLayoutChg chg="add">
          <pc:chgData name="José Luis Esteban Estévez" userId="S::jle@luisamigotcmutilvabajao365.educamos.com::288ef2a9-022e-44af-bbf8-48f2ec5cf2da" providerId="AD" clId="Web-{43083B34-79E4-43C3-BF37-F8A4DCF5ADBF}" dt="2020-10-12T08:03:29.173" v="72"/>
          <pc:sldLayoutMkLst>
            <pc:docMk/>
            <pc:sldMasterMk cId="2598562157" sldId="2147483782"/>
            <pc:sldLayoutMk cId="2612218313" sldId="2147483777"/>
          </pc:sldLayoutMkLst>
        </pc:sldLayoutChg>
        <pc:sldLayoutChg chg="add">
          <pc:chgData name="José Luis Esteban Estévez" userId="S::jle@luisamigotcmutilvabajao365.educamos.com::288ef2a9-022e-44af-bbf8-48f2ec5cf2da" providerId="AD" clId="Web-{43083B34-79E4-43C3-BF37-F8A4DCF5ADBF}" dt="2020-10-12T08:03:29.173" v="72"/>
          <pc:sldLayoutMkLst>
            <pc:docMk/>
            <pc:sldMasterMk cId="2598562157" sldId="2147483782"/>
            <pc:sldLayoutMk cId="530925152" sldId="2147483778"/>
          </pc:sldLayoutMkLst>
        </pc:sldLayoutChg>
        <pc:sldLayoutChg chg="add">
          <pc:chgData name="José Luis Esteban Estévez" userId="S::jle@luisamigotcmutilvabajao365.educamos.com::288ef2a9-022e-44af-bbf8-48f2ec5cf2da" providerId="AD" clId="Web-{43083B34-79E4-43C3-BF37-F8A4DCF5ADBF}" dt="2020-10-12T08:03:29.173" v="72"/>
          <pc:sldLayoutMkLst>
            <pc:docMk/>
            <pc:sldMasterMk cId="2598562157" sldId="2147483782"/>
            <pc:sldLayoutMk cId="96523143" sldId="2147483779"/>
          </pc:sldLayoutMkLst>
        </pc:sldLayoutChg>
        <pc:sldLayoutChg chg="add">
          <pc:chgData name="José Luis Esteban Estévez" userId="S::jle@luisamigotcmutilvabajao365.educamos.com::288ef2a9-022e-44af-bbf8-48f2ec5cf2da" providerId="AD" clId="Web-{43083B34-79E4-43C3-BF37-F8A4DCF5ADBF}" dt="2020-10-12T08:03:29.173" v="72"/>
          <pc:sldLayoutMkLst>
            <pc:docMk/>
            <pc:sldMasterMk cId="2598562157" sldId="2147483782"/>
            <pc:sldLayoutMk cId="2404758559" sldId="2147483780"/>
          </pc:sldLayoutMkLst>
        </pc:sldLayoutChg>
        <pc:sldLayoutChg chg="add">
          <pc:chgData name="José Luis Esteban Estévez" userId="S::jle@luisamigotcmutilvabajao365.educamos.com::288ef2a9-022e-44af-bbf8-48f2ec5cf2da" providerId="AD" clId="Web-{43083B34-79E4-43C3-BF37-F8A4DCF5ADBF}" dt="2020-10-12T08:03:29.173" v="72"/>
          <pc:sldLayoutMkLst>
            <pc:docMk/>
            <pc:sldMasterMk cId="2598562157" sldId="2147483782"/>
            <pc:sldLayoutMk cId="3786057231" sldId="2147483781"/>
          </pc:sldLayoutMkLst>
        </pc:sldLayoutChg>
      </pc:sldMasterChg>
    </pc:docChg>
  </pc:docChgLst>
  <pc:docChgLst>
    <pc:chgData name="José Luis Esteban Estévez" userId="S::jle@luisamigotcmutilvabajao365.educamos.com::288ef2a9-022e-44af-bbf8-48f2ec5cf2da" providerId="AD" clId="Web-{91D6C0DD-1FBC-5F30-7908-A45AF15E1E23}"/>
    <pc:docChg chg="modSld modMainMaster">
      <pc:chgData name="José Luis Esteban Estévez" userId="S::jle@luisamigotcmutilvabajao365.educamos.com::288ef2a9-022e-44af-bbf8-48f2ec5cf2da" providerId="AD" clId="Web-{91D6C0DD-1FBC-5F30-7908-A45AF15E1E23}" dt="2020-10-12T20:08:16.297" v="3"/>
      <pc:docMkLst>
        <pc:docMk/>
      </pc:docMkLst>
      <pc:sldChg chg="modTransition">
        <pc:chgData name="José Luis Esteban Estévez" userId="S::jle@luisamigotcmutilvabajao365.educamos.com::288ef2a9-022e-44af-bbf8-48f2ec5cf2da" providerId="AD" clId="Web-{91D6C0DD-1FBC-5F30-7908-A45AF15E1E23}" dt="2020-10-12T20:08:16.297" v="3"/>
        <pc:sldMkLst>
          <pc:docMk/>
          <pc:sldMk cId="3856144342" sldId="256"/>
        </pc:sldMkLst>
      </pc:sldChg>
      <pc:sldChg chg="modTransition">
        <pc:chgData name="José Luis Esteban Estévez" userId="S::jle@luisamigotcmutilvabajao365.educamos.com::288ef2a9-022e-44af-bbf8-48f2ec5cf2da" providerId="AD" clId="Web-{91D6C0DD-1FBC-5F30-7908-A45AF15E1E23}" dt="2020-10-12T20:07:18.091" v="2"/>
        <pc:sldMkLst>
          <pc:docMk/>
          <pc:sldMk cId="2559794667" sldId="257"/>
        </pc:sldMkLst>
      </pc:sldChg>
      <pc:sldChg chg="modTransition">
        <pc:chgData name="José Luis Esteban Estévez" userId="S::jle@luisamigotcmutilvabajao365.educamos.com::288ef2a9-022e-44af-bbf8-48f2ec5cf2da" providerId="AD" clId="Web-{91D6C0DD-1FBC-5F30-7908-A45AF15E1E23}" dt="2020-10-12T20:07:18.091" v="2"/>
        <pc:sldMkLst>
          <pc:docMk/>
          <pc:sldMk cId="121570503" sldId="259"/>
        </pc:sldMkLst>
      </pc:sldChg>
      <pc:sldChg chg="modTransition">
        <pc:chgData name="José Luis Esteban Estévez" userId="S::jle@luisamigotcmutilvabajao365.educamos.com::288ef2a9-022e-44af-bbf8-48f2ec5cf2da" providerId="AD" clId="Web-{91D6C0DD-1FBC-5F30-7908-A45AF15E1E23}" dt="2020-10-12T20:07:18.091" v="2"/>
        <pc:sldMkLst>
          <pc:docMk/>
          <pc:sldMk cId="2368064018" sldId="260"/>
        </pc:sldMkLst>
      </pc:sldChg>
      <pc:sldChg chg="modTransition">
        <pc:chgData name="José Luis Esteban Estévez" userId="S::jle@luisamigotcmutilvabajao365.educamos.com::288ef2a9-022e-44af-bbf8-48f2ec5cf2da" providerId="AD" clId="Web-{91D6C0DD-1FBC-5F30-7908-A45AF15E1E23}" dt="2020-10-12T20:07:18.091" v="2"/>
        <pc:sldMkLst>
          <pc:docMk/>
          <pc:sldMk cId="3158821543" sldId="261"/>
        </pc:sldMkLst>
      </pc:sldChg>
      <pc:sldMasterChg chg="modTransition modSldLayout">
        <pc:chgData name="José Luis Esteban Estévez" userId="S::jle@luisamigotcmutilvabajao365.educamos.com::288ef2a9-022e-44af-bbf8-48f2ec5cf2da" providerId="AD" clId="Web-{91D6C0DD-1FBC-5F30-7908-A45AF15E1E23}" dt="2020-10-12T20:07:18.091" v="2"/>
        <pc:sldMasterMkLst>
          <pc:docMk/>
          <pc:sldMasterMk cId="2598562157" sldId="2147483782"/>
        </pc:sldMasterMkLst>
        <pc:sldLayoutChg chg="modTransition">
          <pc:chgData name="José Luis Esteban Estévez" userId="S::jle@luisamigotcmutilvabajao365.educamos.com::288ef2a9-022e-44af-bbf8-48f2ec5cf2da" providerId="AD" clId="Web-{91D6C0DD-1FBC-5F30-7908-A45AF15E1E23}" dt="2020-10-12T20:07:18.091" v="2"/>
          <pc:sldLayoutMkLst>
            <pc:docMk/>
            <pc:sldMasterMk cId="2598562157" sldId="2147483782"/>
            <pc:sldLayoutMk cId="3176841951" sldId="2147483771"/>
          </pc:sldLayoutMkLst>
        </pc:sldLayoutChg>
        <pc:sldLayoutChg chg="modTransition">
          <pc:chgData name="José Luis Esteban Estévez" userId="S::jle@luisamigotcmutilvabajao365.educamos.com::288ef2a9-022e-44af-bbf8-48f2ec5cf2da" providerId="AD" clId="Web-{91D6C0DD-1FBC-5F30-7908-A45AF15E1E23}" dt="2020-10-12T20:07:18.091" v="2"/>
          <pc:sldLayoutMkLst>
            <pc:docMk/>
            <pc:sldMasterMk cId="2598562157" sldId="2147483782"/>
            <pc:sldLayoutMk cId="2096718602" sldId="2147483772"/>
          </pc:sldLayoutMkLst>
        </pc:sldLayoutChg>
        <pc:sldLayoutChg chg="modTransition">
          <pc:chgData name="José Luis Esteban Estévez" userId="S::jle@luisamigotcmutilvabajao365.educamos.com::288ef2a9-022e-44af-bbf8-48f2ec5cf2da" providerId="AD" clId="Web-{91D6C0DD-1FBC-5F30-7908-A45AF15E1E23}" dt="2020-10-12T20:07:18.091" v="2"/>
          <pc:sldLayoutMkLst>
            <pc:docMk/>
            <pc:sldMasterMk cId="2598562157" sldId="2147483782"/>
            <pc:sldLayoutMk cId="2379070824" sldId="2147483773"/>
          </pc:sldLayoutMkLst>
        </pc:sldLayoutChg>
        <pc:sldLayoutChg chg="modTransition">
          <pc:chgData name="José Luis Esteban Estévez" userId="S::jle@luisamigotcmutilvabajao365.educamos.com::288ef2a9-022e-44af-bbf8-48f2ec5cf2da" providerId="AD" clId="Web-{91D6C0DD-1FBC-5F30-7908-A45AF15E1E23}" dt="2020-10-12T20:07:18.091" v="2"/>
          <pc:sldLayoutMkLst>
            <pc:docMk/>
            <pc:sldMasterMk cId="2598562157" sldId="2147483782"/>
            <pc:sldLayoutMk cId="3929363436" sldId="2147483774"/>
          </pc:sldLayoutMkLst>
        </pc:sldLayoutChg>
        <pc:sldLayoutChg chg="modTransition">
          <pc:chgData name="José Luis Esteban Estévez" userId="S::jle@luisamigotcmutilvabajao365.educamos.com::288ef2a9-022e-44af-bbf8-48f2ec5cf2da" providerId="AD" clId="Web-{91D6C0DD-1FBC-5F30-7908-A45AF15E1E23}" dt="2020-10-12T20:07:18.091" v="2"/>
          <pc:sldLayoutMkLst>
            <pc:docMk/>
            <pc:sldMasterMk cId="2598562157" sldId="2147483782"/>
            <pc:sldLayoutMk cId="394971125" sldId="2147483775"/>
          </pc:sldLayoutMkLst>
        </pc:sldLayoutChg>
        <pc:sldLayoutChg chg="modTransition">
          <pc:chgData name="José Luis Esteban Estévez" userId="S::jle@luisamigotcmutilvabajao365.educamos.com::288ef2a9-022e-44af-bbf8-48f2ec5cf2da" providerId="AD" clId="Web-{91D6C0DD-1FBC-5F30-7908-A45AF15E1E23}" dt="2020-10-12T20:07:18.091" v="2"/>
          <pc:sldLayoutMkLst>
            <pc:docMk/>
            <pc:sldMasterMk cId="2598562157" sldId="2147483782"/>
            <pc:sldLayoutMk cId="2785272762" sldId="2147483776"/>
          </pc:sldLayoutMkLst>
        </pc:sldLayoutChg>
        <pc:sldLayoutChg chg="modTransition">
          <pc:chgData name="José Luis Esteban Estévez" userId="S::jle@luisamigotcmutilvabajao365.educamos.com::288ef2a9-022e-44af-bbf8-48f2ec5cf2da" providerId="AD" clId="Web-{91D6C0DD-1FBC-5F30-7908-A45AF15E1E23}" dt="2020-10-12T20:07:18.091" v="2"/>
          <pc:sldLayoutMkLst>
            <pc:docMk/>
            <pc:sldMasterMk cId="2598562157" sldId="2147483782"/>
            <pc:sldLayoutMk cId="2612218313" sldId="2147483777"/>
          </pc:sldLayoutMkLst>
        </pc:sldLayoutChg>
        <pc:sldLayoutChg chg="modTransition">
          <pc:chgData name="José Luis Esteban Estévez" userId="S::jle@luisamigotcmutilvabajao365.educamos.com::288ef2a9-022e-44af-bbf8-48f2ec5cf2da" providerId="AD" clId="Web-{91D6C0DD-1FBC-5F30-7908-A45AF15E1E23}" dt="2020-10-12T20:07:18.091" v="2"/>
          <pc:sldLayoutMkLst>
            <pc:docMk/>
            <pc:sldMasterMk cId="2598562157" sldId="2147483782"/>
            <pc:sldLayoutMk cId="530925152" sldId="2147483778"/>
          </pc:sldLayoutMkLst>
        </pc:sldLayoutChg>
        <pc:sldLayoutChg chg="modTransition">
          <pc:chgData name="José Luis Esteban Estévez" userId="S::jle@luisamigotcmutilvabajao365.educamos.com::288ef2a9-022e-44af-bbf8-48f2ec5cf2da" providerId="AD" clId="Web-{91D6C0DD-1FBC-5F30-7908-A45AF15E1E23}" dt="2020-10-12T20:07:18.091" v="2"/>
          <pc:sldLayoutMkLst>
            <pc:docMk/>
            <pc:sldMasterMk cId="2598562157" sldId="2147483782"/>
            <pc:sldLayoutMk cId="96523143" sldId="2147483779"/>
          </pc:sldLayoutMkLst>
        </pc:sldLayoutChg>
        <pc:sldLayoutChg chg="modTransition">
          <pc:chgData name="José Luis Esteban Estévez" userId="S::jle@luisamigotcmutilvabajao365.educamos.com::288ef2a9-022e-44af-bbf8-48f2ec5cf2da" providerId="AD" clId="Web-{91D6C0DD-1FBC-5F30-7908-A45AF15E1E23}" dt="2020-10-12T20:07:18.091" v="2"/>
          <pc:sldLayoutMkLst>
            <pc:docMk/>
            <pc:sldMasterMk cId="2598562157" sldId="2147483782"/>
            <pc:sldLayoutMk cId="2404758559" sldId="2147483780"/>
          </pc:sldLayoutMkLst>
        </pc:sldLayoutChg>
        <pc:sldLayoutChg chg="modTransition">
          <pc:chgData name="José Luis Esteban Estévez" userId="S::jle@luisamigotcmutilvabajao365.educamos.com::288ef2a9-022e-44af-bbf8-48f2ec5cf2da" providerId="AD" clId="Web-{91D6C0DD-1FBC-5F30-7908-A45AF15E1E23}" dt="2020-10-12T20:07:18.091" v="2"/>
          <pc:sldLayoutMkLst>
            <pc:docMk/>
            <pc:sldMasterMk cId="2598562157" sldId="2147483782"/>
            <pc:sldLayoutMk cId="3786057231" sldId="214748378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10/12/2020</a:t>
            </a:fld>
            <a:endParaRPr lang="en-US" dirty="0"/>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‹Nº›</a:t>
            </a:fld>
            <a:endParaRPr lang="en-US" dirty="0"/>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612218313"/>
      </p:ext>
    </p:extLst>
  </p:cSld>
  <p:clrMapOvr>
    <a:masterClrMapping/>
  </p:clrMapOvr>
  <p:transition spd="slow">
    <p:push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10/12/2020</a:t>
            </a:fld>
            <a:endParaRPr lang="en-US"/>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‹Nº›</a:t>
            </a:fld>
            <a:endParaRPr lang="en-US"/>
          </a:p>
        </p:txBody>
      </p:sp>
    </p:spTree>
    <p:extLst>
      <p:ext uri="{BB962C8B-B14F-4D97-AF65-F5344CB8AC3E}">
        <p14:creationId xmlns:p14="http://schemas.microsoft.com/office/powerpoint/2010/main" val="3929363436"/>
      </p:ext>
    </p:extLst>
  </p:cSld>
  <p:clrMapOvr>
    <a:masterClrMapping/>
  </p:clrMapOvr>
  <p:transition spd="slow">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10/12/2020</a:t>
            </a:fld>
            <a:endParaRPr lang="en-US"/>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‹Nº›</a:t>
            </a:fld>
            <a:endParaRPr lang="en-US"/>
          </a:p>
        </p:txBody>
      </p:sp>
    </p:spTree>
    <p:extLst>
      <p:ext uri="{BB962C8B-B14F-4D97-AF65-F5344CB8AC3E}">
        <p14:creationId xmlns:p14="http://schemas.microsoft.com/office/powerpoint/2010/main" val="394971125"/>
      </p:ext>
    </p:extLst>
  </p:cSld>
  <p:clrMapOvr>
    <a:masterClrMapping/>
  </p:clrMapOvr>
  <p:transition spd="slow">
    <p:push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10/12/2020</a:t>
            </a:fld>
            <a:endParaRPr lang="en-US"/>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‹Nº›</a:t>
            </a:fld>
            <a:endParaRPr lang="en-US"/>
          </a:p>
        </p:txBody>
      </p:sp>
    </p:spTree>
    <p:extLst>
      <p:ext uri="{BB962C8B-B14F-4D97-AF65-F5344CB8AC3E}">
        <p14:creationId xmlns:p14="http://schemas.microsoft.com/office/powerpoint/2010/main" val="530925152"/>
      </p:ext>
    </p:extLst>
  </p:cSld>
  <p:clrMapOvr>
    <a:masterClrMapping/>
  </p:clrMapOvr>
  <p:transition spd="slow">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10/12/2020</a:t>
            </a:fld>
            <a:endParaRPr lang="en-US"/>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‹Nº›</a:t>
            </a:fld>
            <a:endParaRPr lang="en-US"/>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23143"/>
      </p:ext>
    </p:extLst>
  </p:cSld>
  <p:clrMapOvr>
    <a:masterClrMapping/>
  </p:clrMapOvr>
  <p:transition spd="slow">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10/12/2020</a:t>
            </a:fld>
            <a:endParaRPr lang="en-US"/>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‹Nº›</a:t>
            </a:fld>
            <a:endParaRPr lang="en-US"/>
          </a:p>
        </p:txBody>
      </p:sp>
    </p:spTree>
    <p:extLst>
      <p:ext uri="{BB962C8B-B14F-4D97-AF65-F5344CB8AC3E}">
        <p14:creationId xmlns:p14="http://schemas.microsoft.com/office/powerpoint/2010/main" val="2404758559"/>
      </p:ext>
    </p:extLst>
  </p:cSld>
  <p:clrMapOvr>
    <a:masterClrMapping/>
  </p:clrMapOvr>
  <p:transition spd="slow">
    <p:push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10/12/2020</a:t>
            </a:fld>
            <a:endParaRPr lang="en-US"/>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‹Nº›</a:t>
            </a:fld>
            <a:endParaRPr lang="en-US"/>
          </a:p>
        </p:txBody>
      </p:sp>
    </p:spTree>
    <p:extLst>
      <p:ext uri="{BB962C8B-B14F-4D97-AF65-F5344CB8AC3E}">
        <p14:creationId xmlns:p14="http://schemas.microsoft.com/office/powerpoint/2010/main" val="3786057231"/>
      </p:ext>
    </p:extLst>
  </p:cSld>
  <p:clrMapOvr>
    <a:masterClrMapping/>
  </p:clrMapOvr>
  <p:transition spd="slow">
    <p:push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10/12/2020</a:t>
            </a:fld>
            <a:endParaRPr lang="en-US"/>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‹Nº›</a:t>
            </a:fld>
            <a:endParaRPr lang="en-US"/>
          </a:p>
        </p:txBody>
      </p:sp>
    </p:spTree>
    <p:extLst>
      <p:ext uri="{BB962C8B-B14F-4D97-AF65-F5344CB8AC3E}">
        <p14:creationId xmlns:p14="http://schemas.microsoft.com/office/powerpoint/2010/main" val="3176841951"/>
      </p:ext>
    </p:extLst>
  </p:cSld>
  <p:clrMapOvr>
    <a:masterClrMapping/>
  </p:clrMapOvr>
  <p:transition spd="slow">
    <p:push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10/12/2020</a:t>
            </a:fld>
            <a:endParaRPr lang="en-US"/>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‹Nº›</a:t>
            </a:fld>
            <a:endParaRPr lang="en-US"/>
          </a:p>
        </p:txBody>
      </p:sp>
    </p:spTree>
    <p:extLst>
      <p:ext uri="{BB962C8B-B14F-4D97-AF65-F5344CB8AC3E}">
        <p14:creationId xmlns:p14="http://schemas.microsoft.com/office/powerpoint/2010/main" val="2785272762"/>
      </p:ext>
    </p:extLst>
  </p:cSld>
  <p:clrMapOvr>
    <a:masterClrMapping/>
  </p:clrMapOvr>
  <p:transition spd="slow">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10/12/2020</a:t>
            </a:fld>
            <a:endParaRPr lang="en-US"/>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‹Nº›</a:t>
            </a:fld>
            <a:endParaRPr lang="en-US"/>
          </a:p>
        </p:txBody>
      </p:sp>
    </p:spTree>
    <p:extLst>
      <p:ext uri="{BB962C8B-B14F-4D97-AF65-F5344CB8AC3E}">
        <p14:creationId xmlns:p14="http://schemas.microsoft.com/office/powerpoint/2010/main" val="2096718602"/>
      </p:ext>
    </p:extLst>
  </p:cSld>
  <p:clrMapOvr>
    <a:masterClrMapping/>
  </p:clrMapOvr>
  <p:transition spd="slow">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10/12/2020</a:t>
            </a:fld>
            <a:endParaRPr lang="en-US"/>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‹Nº›</a:t>
            </a:fld>
            <a:endParaRPr lang="en-US"/>
          </a:p>
        </p:txBody>
      </p:sp>
    </p:spTree>
    <p:extLst>
      <p:ext uri="{BB962C8B-B14F-4D97-AF65-F5344CB8AC3E}">
        <p14:creationId xmlns:p14="http://schemas.microsoft.com/office/powerpoint/2010/main" val="2379070824"/>
      </p:ext>
    </p:extLst>
  </p:cSld>
  <p:clrMapOvr>
    <a:masterClrMapping/>
  </p:clrMapOvr>
  <p:transition spd="slow">
    <p:push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fld id="{64F0E216-BA48-4F04-AC4F-645AA0DD6AC6}" type="datetimeFigureOut">
              <a:rPr lang="en-US" smtClean="0"/>
              <a:pPr/>
              <a:t>10/12/2020</a:t>
            </a:fld>
            <a:endParaRPr lang="en-US" dirty="0"/>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‹Nº›</a:t>
            </a:fld>
            <a:endParaRPr lang="en-US" dirty="0"/>
          </a:p>
        </p:txBody>
      </p:sp>
    </p:spTree>
    <p:extLst>
      <p:ext uri="{BB962C8B-B14F-4D97-AF65-F5344CB8AC3E}">
        <p14:creationId xmlns:p14="http://schemas.microsoft.com/office/powerpoint/2010/main" val="2598562157"/>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71" r:id="rId6"/>
    <p:sldLayoutId id="2147483776" r:id="rId7"/>
    <p:sldLayoutId id="2147483772" r:id="rId8"/>
    <p:sldLayoutId id="2147483773" r:id="rId9"/>
    <p:sldLayoutId id="2147483774" r:id="rId10"/>
    <p:sldLayoutId id="2147483775" r:id="rId11"/>
  </p:sldLayoutIdLst>
  <p:transition spd="slow">
    <p:push dir="d"/>
  </p:transition>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co6WMzDOh1o?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011B0B3-5679-4759-90B8-3B908C4CB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85851" y="1089025"/>
            <a:ext cx="4451349" cy="1532951"/>
          </a:xfrm>
        </p:spPr>
        <p:txBody>
          <a:bodyPr vert="horz" lIns="0" tIns="0" rIns="0" bIns="0" rtlCol="0" anchor="b" anchorCtr="0">
            <a:noAutofit/>
          </a:bodyPr>
          <a:lstStyle/>
          <a:p>
            <a:r>
              <a:rPr lang="en-US" sz="6000" b="1" dirty="0">
                <a:ea typeface="+mj-lt"/>
                <a:cs typeface="+mj-lt"/>
              </a:rPr>
              <a:t>U2</a:t>
            </a:r>
            <a:br>
              <a:rPr lang="en-US" sz="6000" b="1" dirty="0">
                <a:ea typeface="+mj-lt"/>
                <a:cs typeface="+mj-lt"/>
              </a:rPr>
            </a:br>
            <a:r>
              <a:rPr lang="en-US" sz="3200" b="0" dirty="0">
                <a:ea typeface="+mj-lt"/>
                <a:cs typeface="+mj-lt"/>
              </a:rPr>
              <a:t>Beautiful</a:t>
            </a:r>
            <a:br>
              <a:rPr lang="en-US" sz="3200" b="0" dirty="0">
                <a:ea typeface="+mj-lt"/>
                <a:cs typeface="+mj-lt"/>
              </a:rPr>
            </a:br>
            <a:r>
              <a:rPr lang="en-US" sz="3200" b="0" dirty="0" err="1">
                <a:ea typeface="+mj-lt"/>
                <a:cs typeface="+mj-lt"/>
              </a:rPr>
              <a:t>DaY</a:t>
            </a:r>
            <a:endParaRPr lang="es-ES" sz="4000" err="1"/>
          </a:p>
        </p:txBody>
      </p:sp>
      <p:sp>
        <p:nvSpPr>
          <p:cNvPr id="3" name="Subtitle 2"/>
          <p:cNvSpPr>
            <a:spLocks noGrp="1"/>
          </p:cNvSpPr>
          <p:nvPr>
            <p:ph type="subTitle" idx="1"/>
          </p:nvPr>
        </p:nvSpPr>
        <p:spPr>
          <a:xfrm>
            <a:off x="1085850" y="4248000"/>
            <a:ext cx="4451349" cy="1520975"/>
          </a:xfrm>
        </p:spPr>
        <p:txBody>
          <a:bodyPr>
            <a:normAutofit/>
          </a:bodyPr>
          <a:lstStyle/>
          <a:p>
            <a:r>
              <a:rPr lang="en-US" sz="2800" b="1" i="0" dirty="0">
                <a:solidFill>
                  <a:srgbClr val="FFFFFF"/>
                </a:solidFill>
                <a:latin typeface="Arial Round"/>
                <a:ea typeface="+mn-lt"/>
                <a:cs typeface="+mn-lt"/>
              </a:rPr>
              <a:t>145 </a:t>
            </a:r>
            <a:r>
              <a:rPr lang="en-US" sz="2800" b="1" i="0" dirty="0" err="1">
                <a:solidFill>
                  <a:srgbClr val="FFFFFF"/>
                </a:solidFill>
                <a:latin typeface="Arial Round"/>
                <a:ea typeface="+mn-lt"/>
                <a:cs typeface="+mn-lt"/>
              </a:rPr>
              <a:t>millones</a:t>
            </a:r>
            <a:r>
              <a:rPr lang="en-US" sz="2800" b="1" i="0" dirty="0">
                <a:solidFill>
                  <a:srgbClr val="FFFFFF"/>
                </a:solidFill>
                <a:latin typeface="Arial Round"/>
                <a:ea typeface="+mn-lt"/>
                <a:cs typeface="+mn-lt"/>
              </a:rPr>
              <a:t> de </a:t>
            </a:r>
            <a:r>
              <a:rPr lang="en-US" sz="2800" b="1" i="0" dirty="0" err="1">
                <a:solidFill>
                  <a:srgbClr val="FFFFFF"/>
                </a:solidFill>
                <a:latin typeface="Arial Round"/>
                <a:ea typeface="+mn-lt"/>
                <a:cs typeface="+mn-lt"/>
              </a:rPr>
              <a:t>visitas</a:t>
            </a:r>
            <a:endParaRPr lang="es-ES" b="1">
              <a:solidFill>
                <a:srgbClr val="FFFFFF"/>
              </a:solidFill>
              <a:latin typeface="Arial Round"/>
              <a:ea typeface="+mn-lt"/>
              <a:cs typeface="+mn-lt"/>
            </a:endParaRPr>
          </a:p>
          <a:p>
            <a:r>
              <a:rPr lang="en-US" sz="2800" b="1" i="0" dirty="0">
                <a:solidFill>
                  <a:srgbClr val="FFFFFF"/>
                </a:solidFill>
                <a:ea typeface="+mn-lt"/>
                <a:cs typeface="+mn-lt"/>
              </a:rPr>
              <a:t>· 23_dic_2009 ·</a:t>
            </a:r>
            <a:endParaRPr lang="es-ES" sz="2800" b="1" dirty="0">
              <a:solidFill>
                <a:srgbClr val="FFFFFF"/>
              </a:solidFill>
            </a:endParaRPr>
          </a:p>
        </p:txBody>
      </p:sp>
      <p:grpSp>
        <p:nvGrpSpPr>
          <p:cNvPr id="28" name="Group 27">
            <a:extLst>
              <a:ext uri="{FF2B5EF4-FFF2-40B4-BE49-F238E27FC236}">
                <a16:creationId xmlns:a16="http://schemas.microsoft.com/office/drawing/2014/main" id="{49E013D9-9421-47E7-9080-30F6E544BE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00275" y="2840038"/>
            <a:ext cx="2216150" cy="1177924"/>
            <a:chOff x="4987925" y="2840038"/>
            <a:chExt cx="2216150" cy="1177924"/>
          </a:xfrm>
        </p:grpSpPr>
        <p:sp>
          <p:nvSpPr>
            <p:cNvPr id="29" name="Rectangle 28">
              <a:extLst>
                <a:ext uri="{FF2B5EF4-FFF2-40B4-BE49-F238E27FC236}">
                  <a16:creationId xmlns:a16="http://schemas.microsoft.com/office/drawing/2014/main" id="{9109F7CF-3139-48B9-AF7B-9BD2941A8D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15A838F8-C7B5-4988-81A9-B02E6C8F9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50208"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5B86A1A-402F-4AE2-B5E6-B8A5FB16CD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469335"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44A0542D-9B1C-46B1-82B5-54470B697F1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614944" y="3117662"/>
              <a:ext cx="1009280" cy="464739"/>
              <a:chOff x="4432859" y="3200647"/>
              <a:chExt cx="1009280" cy="464739"/>
            </a:xfrm>
          </p:grpSpPr>
          <p:sp>
            <p:nvSpPr>
              <p:cNvPr id="40" name="Freeform: Shape 39">
                <a:extLst>
                  <a:ext uri="{FF2B5EF4-FFF2-40B4-BE49-F238E27FC236}">
                    <a16:creationId xmlns:a16="http://schemas.microsoft.com/office/drawing/2014/main" id="{F3AFD408-F48C-4C50-8D5E-5DD6271799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flipV="1">
                <a:off x="4977400"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Freeform: Shape 40">
                <a:extLst>
                  <a:ext uri="{FF2B5EF4-FFF2-40B4-BE49-F238E27FC236}">
                    <a16:creationId xmlns:a16="http://schemas.microsoft.com/office/drawing/2014/main" id="{9C45F007-BD45-43C0-8579-5601F9CA78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V="1">
                <a:off x="4432859"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3" name="Group 32">
              <a:extLst>
                <a:ext uri="{FF2B5EF4-FFF2-40B4-BE49-F238E27FC236}">
                  <a16:creationId xmlns:a16="http://schemas.microsoft.com/office/drawing/2014/main" id="{97131E1B-CE62-4AB1-A2D9-02E823C9B32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679979" y="2915338"/>
              <a:ext cx="1080000" cy="1080000"/>
              <a:chOff x="4497894" y="2998323"/>
              <a:chExt cx="1080000" cy="1080000"/>
            </a:xfrm>
          </p:grpSpPr>
          <p:grpSp>
            <p:nvGrpSpPr>
              <p:cNvPr id="34" name="Group 33">
                <a:extLst>
                  <a:ext uri="{FF2B5EF4-FFF2-40B4-BE49-F238E27FC236}">
                    <a16:creationId xmlns:a16="http://schemas.microsoft.com/office/drawing/2014/main" id="{745E8D88-C0BB-4D1C-B240-D441BBA6F7A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3500000">
                <a:off x="4805524" y="2998323"/>
                <a:ext cx="464739" cy="1080000"/>
                <a:chOff x="4511184" y="2470620"/>
                <a:chExt cx="464739" cy="1080000"/>
              </a:xfrm>
            </p:grpSpPr>
            <p:sp>
              <p:nvSpPr>
                <p:cNvPr id="38" name="Freeform: Shape 37">
                  <a:extLst>
                    <a:ext uri="{FF2B5EF4-FFF2-40B4-BE49-F238E27FC236}">
                      <a16:creationId xmlns:a16="http://schemas.microsoft.com/office/drawing/2014/main" id="{AAB960BE-12F5-4ADA-AA9E-0EC5425641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9" name="Straight Connector 38">
                  <a:extLst>
                    <a:ext uri="{FF2B5EF4-FFF2-40B4-BE49-F238E27FC236}">
                      <a16:creationId xmlns:a16="http://schemas.microsoft.com/office/drawing/2014/main" id="{7E9BB9F7-7101-4BF3-9191-5893E4C582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D0710A9C-48A5-404F-9EC4-D486FCDFDAB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8100000" flipH="1">
                <a:off x="4542572" y="2998323"/>
                <a:ext cx="464739" cy="1080000"/>
                <a:chOff x="4511184" y="2470620"/>
                <a:chExt cx="464739" cy="1080000"/>
              </a:xfrm>
            </p:grpSpPr>
            <p:sp>
              <p:nvSpPr>
                <p:cNvPr id="36" name="Freeform: Shape 35">
                  <a:extLst>
                    <a:ext uri="{FF2B5EF4-FFF2-40B4-BE49-F238E27FC236}">
                      <a16:creationId xmlns:a16="http://schemas.microsoft.com/office/drawing/2014/main" id="{5111EC00-4B3D-478C-AD25-F35644013E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7" name="Straight Connector 36">
                  <a:extLst>
                    <a:ext uri="{FF2B5EF4-FFF2-40B4-BE49-F238E27FC236}">
                      <a16:creationId xmlns:a16="http://schemas.microsoft.com/office/drawing/2014/main" id="{350412DA-ED08-4AFA-AED3-DFB42655D4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43" name="Rectangle 42">
            <a:extLst>
              <a:ext uri="{FF2B5EF4-FFF2-40B4-BE49-F238E27FC236}">
                <a16:creationId xmlns:a16="http://schemas.microsoft.com/office/drawing/2014/main" id="{8036B80B-269D-4F02-9EF9-A6A4E917B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4794" y="0"/>
            <a:ext cx="5537206"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8" name="Imagen 9" descr="Imagen que contiene persona, vistiendo, exterior, lentes de sol&#10;&#10;Descripción generada automáticamente">
            <a:extLst>
              <a:ext uri="{FF2B5EF4-FFF2-40B4-BE49-F238E27FC236}">
                <a16:creationId xmlns:a16="http://schemas.microsoft.com/office/drawing/2014/main" id="{1C8780C2-BB20-40FF-A298-AD525C8708BD}"/>
              </a:ext>
            </a:extLst>
          </p:cNvPr>
          <p:cNvPicPr>
            <a:picLocks noChangeAspect="1"/>
          </p:cNvPicPr>
          <p:nvPr/>
        </p:nvPicPr>
        <p:blipFill>
          <a:blip r:embed="rId2"/>
          <a:stretch>
            <a:fillRect/>
          </a:stretch>
        </p:blipFill>
        <p:spPr>
          <a:xfrm>
            <a:off x="7140497" y="1892715"/>
            <a:ext cx="4750419" cy="3407107"/>
          </a:xfrm>
          <a:prstGeom prst="rect">
            <a:avLst/>
          </a:prstGeom>
        </p:spPr>
      </p:pic>
    </p:spTree>
    <p:extLst>
      <p:ext uri="{BB962C8B-B14F-4D97-AF65-F5344CB8AC3E}">
        <p14:creationId xmlns:p14="http://schemas.microsoft.com/office/powerpoint/2010/main" val="38561443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47A9DC3C-D38B-432B-8CD4-0C0B31BBFA95}"/>
              </a:ext>
            </a:extLst>
          </p:cNvPr>
          <p:cNvSpPr>
            <a:spLocks noGrp="1"/>
          </p:cNvSpPr>
          <p:nvPr>
            <p:ph type="subTitle" idx="1"/>
          </p:nvPr>
        </p:nvSpPr>
        <p:spPr>
          <a:xfrm>
            <a:off x="191125" y="441351"/>
            <a:ext cx="1895398" cy="494177"/>
          </a:xfrm>
        </p:spPr>
        <p:txBody>
          <a:bodyPr/>
          <a:lstStyle/>
          <a:p>
            <a:r>
              <a:rPr lang="es-ES" i="0" dirty="0">
                <a:ea typeface="+mn-lt"/>
                <a:cs typeface="+mn-lt"/>
              </a:rPr>
              <a:t>Contenido</a:t>
            </a:r>
            <a:endParaRPr lang="es-ES" dirty="0"/>
          </a:p>
        </p:txBody>
      </p:sp>
      <p:sp>
        <p:nvSpPr>
          <p:cNvPr id="4" name="CuadroTexto 3">
            <a:extLst>
              <a:ext uri="{FF2B5EF4-FFF2-40B4-BE49-F238E27FC236}">
                <a16:creationId xmlns:a16="http://schemas.microsoft.com/office/drawing/2014/main" id="{F07E48C1-B796-4B98-A59C-3794A81E0C59}"/>
              </a:ext>
            </a:extLst>
          </p:cNvPr>
          <p:cNvSpPr txBox="1"/>
          <p:nvPr/>
        </p:nvSpPr>
        <p:spPr>
          <a:xfrm>
            <a:off x="344832" y="1090126"/>
            <a:ext cx="1156195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b="1" dirty="0">
                <a:ea typeface="+mn-lt"/>
                <a:cs typeface="+mn-lt"/>
              </a:rPr>
              <a:t>"</a:t>
            </a:r>
            <a:r>
              <a:rPr lang="es-ES" b="1" dirty="0" err="1">
                <a:ea typeface="+mn-lt"/>
                <a:cs typeface="+mn-lt"/>
              </a:rPr>
              <a:t>Beautiful</a:t>
            </a:r>
            <a:r>
              <a:rPr lang="es-ES" b="1" dirty="0">
                <a:ea typeface="+mn-lt"/>
                <a:cs typeface="+mn-lt"/>
              </a:rPr>
              <a:t> Day"</a:t>
            </a:r>
            <a:r>
              <a:rPr lang="es-ES" dirty="0">
                <a:ea typeface="+mn-lt"/>
                <a:cs typeface="+mn-lt"/>
              </a:rPr>
              <a:t> (Hermoso día), es una canción de la banda de rock irlandesa U2, y primer sencillo de su álbum de estudio titulado "</a:t>
            </a:r>
            <a:r>
              <a:rPr lang="es-ES" dirty="0" err="1">
                <a:ea typeface="+mn-lt"/>
                <a:cs typeface="+mn-lt"/>
              </a:rPr>
              <a:t>All</a:t>
            </a:r>
            <a:r>
              <a:rPr lang="es-ES" dirty="0">
                <a:ea typeface="+mn-lt"/>
                <a:cs typeface="+mn-lt"/>
              </a:rPr>
              <a:t> </a:t>
            </a:r>
            <a:r>
              <a:rPr lang="es-ES" dirty="0" err="1">
                <a:ea typeface="+mn-lt"/>
                <a:cs typeface="+mn-lt"/>
              </a:rPr>
              <a:t>That</a:t>
            </a:r>
            <a:r>
              <a:rPr lang="es-ES" dirty="0">
                <a:ea typeface="+mn-lt"/>
                <a:cs typeface="+mn-lt"/>
              </a:rPr>
              <a:t> </a:t>
            </a:r>
            <a:r>
              <a:rPr lang="es-ES" dirty="0" err="1">
                <a:ea typeface="+mn-lt"/>
                <a:cs typeface="+mn-lt"/>
              </a:rPr>
              <a:t>You</a:t>
            </a:r>
            <a:r>
              <a:rPr lang="es-ES" dirty="0">
                <a:ea typeface="+mn-lt"/>
                <a:cs typeface="+mn-lt"/>
              </a:rPr>
              <a:t> </a:t>
            </a:r>
            <a:r>
              <a:rPr lang="es-ES" dirty="0" err="1">
                <a:ea typeface="+mn-lt"/>
                <a:cs typeface="+mn-lt"/>
              </a:rPr>
              <a:t>Can't</a:t>
            </a:r>
            <a:r>
              <a:rPr lang="es-ES" dirty="0">
                <a:ea typeface="+mn-lt"/>
                <a:cs typeface="+mn-lt"/>
              </a:rPr>
              <a:t> </a:t>
            </a:r>
            <a:r>
              <a:rPr lang="es-ES" dirty="0" err="1">
                <a:ea typeface="+mn-lt"/>
                <a:cs typeface="+mn-lt"/>
              </a:rPr>
              <a:t>Leave</a:t>
            </a:r>
            <a:r>
              <a:rPr lang="es-ES" dirty="0">
                <a:ea typeface="+mn-lt"/>
                <a:cs typeface="+mn-lt"/>
              </a:rPr>
              <a:t> </a:t>
            </a:r>
            <a:r>
              <a:rPr lang="es-ES" dirty="0" err="1">
                <a:ea typeface="+mn-lt"/>
                <a:cs typeface="+mn-lt"/>
              </a:rPr>
              <a:t>Behind</a:t>
            </a:r>
            <a:r>
              <a:rPr lang="es-ES" dirty="0">
                <a:ea typeface="+mn-lt"/>
                <a:cs typeface="+mn-lt"/>
              </a:rPr>
              <a:t>" del año 2000. La letra está basada en la experiencia de Bono tras su respaldo al denominado "</a:t>
            </a:r>
            <a:r>
              <a:rPr lang="es-ES" dirty="0" err="1">
                <a:ea typeface="+mn-lt"/>
                <a:cs typeface="+mn-lt"/>
              </a:rPr>
              <a:t>Jubilee</a:t>
            </a:r>
            <a:r>
              <a:rPr lang="es-ES" dirty="0">
                <a:ea typeface="+mn-lt"/>
                <a:cs typeface="+mn-lt"/>
              </a:rPr>
              <a:t> 2000", un movimiento internacional que aglutinó a unos 40 países y en el que principalmente se pedía la condonación de la deuda externa de los países del tercer mundo para el año 2000. La canción va sobre un hombre que ha perdido todo, pero a pesar de eso, continúa siendo optimista por lo que le queda.</a:t>
            </a:r>
            <a:r>
              <a:rPr lang="es-ES" b="1" dirty="0">
                <a:ea typeface="+mn-lt"/>
                <a:cs typeface="+mn-lt"/>
              </a:rPr>
              <a:t> “</a:t>
            </a:r>
            <a:r>
              <a:rPr lang="es-ES" b="1" dirty="0" err="1">
                <a:ea typeface="+mn-lt"/>
                <a:cs typeface="+mn-lt"/>
              </a:rPr>
              <a:t>Beautiful</a:t>
            </a:r>
            <a:r>
              <a:rPr lang="es-ES" b="1" dirty="0">
                <a:ea typeface="+mn-lt"/>
                <a:cs typeface="+mn-lt"/>
              </a:rPr>
              <a:t> </a:t>
            </a:r>
            <a:r>
              <a:rPr lang="es-ES" b="1" dirty="0" err="1">
                <a:ea typeface="+mn-lt"/>
                <a:cs typeface="+mn-lt"/>
              </a:rPr>
              <a:t>day</a:t>
            </a:r>
            <a:r>
              <a:rPr lang="es-ES" b="1" dirty="0">
                <a:ea typeface="+mn-lt"/>
                <a:cs typeface="+mn-lt"/>
              </a:rPr>
              <a:t>” fue uno de los temas más exitosos del año y le permitió a la banda llevarse tres premios Grammy: Canción del año, Grabación del año y Mejor interpretación rock por un grupo.</a:t>
            </a:r>
            <a:endParaRPr lang="es-ES" b="1" dirty="0"/>
          </a:p>
        </p:txBody>
      </p:sp>
      <p:pic>
        <p:nvPicPr>
          <p:cNvPr id="7" name="Imagen 7" descr="Imagen que contiene pasto, grande, avión, hombre&#10;&#10;Descripción generada automáticamente">
            <a:extLst>
              <a:ext uri="{FF2B5EF4-FFF2-40B4-BE49-F238E27FC236}">
                <a16:creationId xmlns:a16="http://schemas.microsoft.com/office/drawing/2014/main" id="{E1A66C7C-27DA-45EE-9826-0BCAE667F836}"/>
              </a:ext>
            </a:extLst>
          </p:cNvPr>
          <p:cNvPicPr>
            <a:picLocks noChangeAspect="1"/>
          </p:cNvPicPr>
          <p:nvPr/>
        </p:nvPicPr>
        <p:blipFill>
          <a:blip r:embed="rId2"/>
          <a:stretch>
            <a:fillRect/>
          </a:stretch>
        </p:blipFill>
        <p:spPr>
          <a:xfrm>
            <a:off x="6128535" y="4149282"/>
            <a:ext cx="3565131" cy="2412246"/>
          </a:xfrm>
          <a:prstGeom prst="rect">
            <a:avLst/>
          </a:prstGeom>
        </p:spPr>
      </p:pic>
      <p:pic>
        <p:nvPicPr>
          <p:cNvPr id="8" name="Imagen 8" descr="Un grupo de personas en una estación&#10;&#10;Descripción generada automáticamente">
            <a:extLst>
              <a:ext uri="{FF2B5EF4-FFF2-40B4-BE49-F238E27FC236}">
                <a16:creationId xmlns:a16="http://schemas.microsoft.com/office/drawing/2014/main" id="{7D4F553C-52CD-43D2-9F9E-B2C9BD998B55}"/>
              </a:ext>
            </a:extLst>
          </p:cNvPr>
          <p:cNvPicPr>
            <a:picLocks noChangeAspect="1"/>
          </p:cNvPicPr>
          <p:nvPr/>
        </p:nvPicPr>
        <p:blipFill>
          <a:blip r:embed="rId3"/>
          <a:stretch>
            <a:fillRect/>
          </a:stretch>
        </p:blipFill>
        <p:spPr>
          <a:xfrm>
            <a:off x="452063" y="4145586"/>
            <a:ext cx="3565132" cy="2402513"/>
          </a:xfrm>
          <a:prstGeom prst="rect">
            <a:avLst/>
          </a:prstGeom>
        </p:spPr>
      </p:pic>
      <p:pic>
        <p:nvPicPr>
          <p:cNvPr id="9" name="Imagen 9" descr="Imagen que contiene interior, grande, montado, vista&#10;&#10;Descripción generada automáticamente">
            <a:extLst>
              <a:ext uri="{FF2B5EF4-FFF2-40B4-BE49-F238E27FC236}">
                <a16:creationId xmlns:a16="http://schemas.microsoft.com/office/drawing/2014/main" id="{1CDD38D8-79DF-43ED-B48D-98A740EB501B}"/>
              </a:ext>
            </a:extLst>
          </p:cNvPr>
          <p:cNvPicPr>
            <a:picLocks noChangeAspect="1"/>
          </p:cNvPicPr>
          <p:nvPr/>
        </p:nvPicPr>
        <p:blipFill>
          <a:blip r:embed="rId4"/>
          <a:stretch>
            <a:fillRect/>
          </a:stretch>
        </p:blipFill>
        <p:spPr>
          <a:xfrm>
            <a:off x="4219253" y="4150906"/>
            <a:ext cx="1630167" cy="1116167"/>
          </a:xfrm>
          <a:prstGeom prst="rect">
            <a:avLst/>
          </a:prstGeom>
        </p:spPr>
      </p:pic>
      <p:pic>
        <p:nvPicPr>
          <p:cNvPr id="10" name="Imagen 10" descr="Imagen que contiene paraguas, agua, abrir, oscuro&#10;&#10;Descripción generada automáticamente">
            <a:extLst>
              <a:ext uri="{FF2B5EF4-FFF2-40B4-BE49-F238E27FC236}">
                <a16:creationId xmlns:a16="http://schemas.microsoft.com/office/drawing/2014/main" id="{326D30F1-B0EE-46B3-AA38-A57D4FD7693D}"/>
              </a:ext>
            </a:extLst>
          </p:cNvPr>
          <p:cNvPicPr>
            <a:picLocks noChangeAspect="1"/>
          </p:cNvPicPr>
          <p:nvPr/>
        </p:nvPicPr>
        <p:blipFill>
          <a:blip r:embed="rId5"/>
          <a:stretch>
            <a:fillRect/>
          </a:stretch>
        </p:blipFill>
        <p:spPr>
          <a:xfrm>
            <a:off x="4219254" y="5441336"/>
            <a:ext cx="1672976" cy="1120967"/>
          </a:xfrm>
          <a:prstGeom prst="rect">
            <a:avLst/>
          </a:prstGeom>
        </p:spPr>
      </p:pic>
    </p:spTree>
    <p:extLst>
      <p:ext uri="{BB962C8B-B14F-4D97-AF65-F5344CB8AC3E}">
        <p14:creationId xmlns:p14="http://schemas.microsoft.com/office/powerpoint/2010/main" val="2559794667"/>
      </p:ext>
    </p:extLst>
  </p:cSld>
  <p:clrMapOvr>
    <a:masterClrMapping/>
  </p:clrMapOvr>
  <p:transition spd="slow">
    <p:push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F005DCB-76E5-445F-A2FD-CAE84BBD4F0D}"/>
              </a:ext>
            </a:extLst>
          </p:cNvPr>
          <p:cNvSpPr txBox="1"/>
          <p:nvPr/>
        </p:nvSpPr>
        <p:spPr>
          <a:xfrm>
            <a:off x="520558" y="2335657"/>
            <a:ext cx="503776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dirty="0">
                <a:ea typeface="+mn-lt"/>
                <a:cs typeface="+mn-lt"/>
              </a:rPr>
              <a:t>Este vídeo Clip comienza mostrando un amanecer que sigue el ritmo de los primeros acordes de la canción. Entonces aparece Bono cantando y posteriormente se muestran escenas de él corriendo por las calles que cruzan bajo el </a:t>
            </a:r>
            <a:r>
              <a:rPr lang="es-ES" b="1" dirty="0">
                <a:ea typeface="+mn-lt"/>
                <a:cs typeface="+mn-lt"/>
              </a:rPr>
              <a:t>Aeropuerto Internacional Charles de Gaulle de París</a:t>
            </a:r>
            <a:r>
              <a:rPr lang="es-ES" dirty="0">
                <a:ea typeface="+mn-lt"/>
                <a:cs typeface="+mn-lt"/>
              </a:rPr>
              <a:t>. Además, muestra a la banda caminando en el interior del recinto aéreo con escenas de la banda tocando en la pista de aterrizaje, al mismo tiempo que aviones despegan y aterrizan.</a:t>
            </a:r>
            <a:endParaRPr lang="es-ES" dirty="0"/>
          </a:p>
        </p:txBody>
      </p:sp>
      <p:sp>
        <p:nvSpPr>
          <p:cNvPr id="6" name="Subtítulo 2">
            <a:extLst>
              <a:ext uri="{FF2B5EF4-FFF2-40B4-BE49-F238E27FC236}">
                <a16:creationId xmlns:a16="http://schemas.microsoft.com/office/drawing/2014/main" id="{B314B930-73D5-48D0-8AD0-CDA2E05DB35B}"/>
              </a:ext>
            </a:extLst>
          </p:cNvPr>
          <p:cNvSpPr txBox="1">
            <a:spLocks/>
          </p:cNvSpPr>
          <p:nvPr/>
        </p:nvSpPr>
        <p:spPr>
          <a:xfrm>
            <a:off x="3778518" y="1554385"/>
            <a:ext cx="1895398" cy="494177"/>
          </a:xfrm>
          <a:prstGeom prst="rect">
            <a:avLst/>
          </a:prstGeom>
        </p:spPr>
        <p:txBody>
          <a:bodyPr vert="horz" lIns="0" tIns="0" rIns="0" bIns="0" rtlCol="0" anchor="ctr" anchorCtr="0">
            <a:normAutofit/>
          </a:bodyPr>
          <a:lstStyle>
            <a:lvl1pPr marL="0" indent="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None/>
              <a:defRPr sz="2400" i="1" kern="1200">
                <a:solidFill>
                  <a:schemeClr val="tx1">
                    <a:alpha val="70000"/>
                  </a:schemeClr>
                </a:solidFill>
                <a:latin typeface="+mn-lt"/>
                <a:ea typeface="+mn-ea"/>
                <a:cs typeface="+mn-cs"/>
              </a:defRPr>
            </a:lvl1pPr>
            <a:lvl2pPr marL="4572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tint val="75000"/>
                  </a:schemeClr>
                </a:solidFill>
                <a:latin typeface="+mn-lt"/>
                <a:ea typeface="+mn-ea"/>
                <a:cs typeface="+mn-cs"/>
              </a:defRPr>
            </a:lvl2pPr>
            <a:lvl3pPr marL="914400" indent="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None/>
              <a:defRPr sz="1800" kern="1200">
                <a:solidFill>
                  <a:schemeClr val="tx1">
                    <a:tint val="75000"/>
                  </a:schemeClr>
                </a:solidFill>
                <a:latin typeface="+mn-lt"/>
                <a:ea typeface="+mn-ea"/>
                <a:cs typeface="+mn-cs"/>
              </a:defRPr>
            </a:lvl3pPr>
            <a:lvl4pPr marL="1371600" indent="0" algn="l" defTabSz="914400" rtl="0" eaLnBrk="1" latinLnBrk="0" hangingPunct="1">
              <a:lnSpc>
                <a:spcPct val="125000"/>
              </a:lnSpc>
              <a:spcBef>
                <a:spcPts val="500"/>
              </a:spcBef>
              <a:buClr>
                <a:schemeClr val="accent1">
                  <a:lumMod val="60000"/>
                  <a:lumOff val="40000"/>
                </a:schemeClr>
              </a:buClr>
              <a:buFontTx/>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ES" i="0" dirty="0">
                <a:solidFill>
                  <a:srgbClr val="FFFFFF"/>
                </a:solidFill>
                <a:ea typeface="+mn-lt"/>
                <a:cs typeface="+mn-lt"/>
              </a:rPr>
              <a:t>Descripción</a:t>
            </a:r>
            <a:endParaRPr lang="es-ES" dirty="0"/>
          </a:p>
        </p:txBody>
      </p:sp>
      <p:pic>
        <p:nvPicPr>
          <p:cNvPr id="7" name="Imagen 7" descr="Imagen que contiene hombre, surfeando, sostener, mujer&#10;&#10;Descripción generada automáticamente">
            <a:extLst>
              <a:ext uri="{FF2B5EF4-FFF2-40B4-BE49-F238E27FC236}">
                <a16:creationId xmlns:a16="http://schemas.microsoft.com/office/drawing/2014/main" id="{19812043-1925-4119-95BF-280967836B89}"/>
              </a:ext>
            </a:extLst>
          </p:cNvPr>
          <p:cNvPicPr>
            <a:picLocks noChangeAspect="1"/>
          </p:cNvPicPr>
          <p:nvPr/>
        </p:nvPicPr>
        <p:blipFill>
          <a:blip r:embed="rId2"/>
          <a:stretch>
            <a:fillRect/>
          </a:stretch>
        </p:blipFill>
        <p:spPr>
          <a:xfrm>
            <a:off x="7077931" y="339796"/>
            <a:ext cx="4292243" cy="2911332"/>
          </a:xfrm>
          <a:prstGeom prst="rect">
            <a:avLst/>
          </a:prstGeom>
        </p:spPr>
      </p:pic>
      <p:pic>
        <p:nvPicPr>
          <p:cNvPr id="8" name="Imagen 8" descr="Grupo de personas caminando en un aeropuerto&#10;&#10;Descripción generada automáticamente">
            <a:extLst>
              <a:ext uri="{FF2B5EF4-FFF2-40B4-BE49-F238E27FC236}">
                <a16:creationId xmlns:a16="http://schemas.microsoft.com/office/drawing/2014/main" id="{3FD9CE30-319F-4E3C-8D1C-73386153288F}"/>
              </a:ext>
            </a:extLst>
          </p:cNvPr>
          <p:cNvPicPr>
            <a:picLocks noChangeAspect="1"/>
          </p:cNvPicPr>
          <p:nvPr/>
        </p:nvPicPr>
        <p:blipFill>
          <a:blip r:embed="rId3"/>
          <a:stretch>
            <a:fillRect/>
          </a:stretch>
        </p:blipFill>
        <p:spPr>
          <a:xfrm>
            <a:off x="7118065" y="3624850"/>
            <a:ext cx="4240872" cy="2858998"/>
          </a:xfrm>
          <a:prstGeom prst="rect">
            <a:avLst/>
          </a:prstGeom>
        </p:spPr>
      </p:pic>
    </p:spTree>
    <p:extLst>
      <p:ext uri="{BB962C8B-B14F-4D97-AF65-F5344CB8AC3E}">
        <p14:creationId xmlns:p14="http://schemas.microsoft.com/office/powerpoint/2010/main" val="121570503"/>
      </p:ext>
    </p:extLst>
  </p:cSld>
  <p:clrMapOvr>
    <a:masterClrMapping/>
  </p:clrMapOvr>
  <p:transition spd="slow">
    <p:push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C739B99-9341-4C6D-A3A4-BDB6D1CA76AB}"/>
              </a:ext>
            </a:extLst>
          </p:cNvPr>
          <p:cNvSpPr txBox="1"/>
          <p:nvPr/>
        </p:nvSpPr>
        <p:spPr>
          <a:xfrm>
            <a:off x="6736422" y="922960"/>
            <a:ext cx="4866524"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dirty="0">
                <a:ea typeface="+mn-lt"/>
                <a:cs typeface="+mn-lt"/>
              </a:rPr>
              <a:t>El Aeropuerto Internacional de Paris-Charles de Gaulle, también conocido como Aeropuerto de </a:t>
            </a:r>
            <a:r>
              <a:rPr lang="es-ES" dirty="0" err="1">
                <a:ea typeface="+mn-lt"/>
                <a:cs typeface="+mn-lt"/>
              </a:rPr>
              <a:t>Roissy</a:t>
            </a:r>
            <a:r>
              <a:rPr lang="es-ES" dirty="0">
                <a:ea typeface="+mn-lt"/>
                <a:cs typeface="+mn-lt"/>
              </a:rPr>
              <a:t>, es </a:t>
            </a:r>
            <a:r>
              <a:rPr lang="es-ES" b="1" dirty="0">
                <a:ea typeface="+mn-lt"/>
                <a:cs typeface="+mn-lt"/>
              </a:rPr>
              <a:t>un aeropuerto localizado en el área metropolitana de París.</a:t>
            </a:r>
            <a:r>
              <a:rPr lang="es-ES" dirty="0">
                <a:ea typeface="+mn-lt"/>
                <a:cs typeface="+mn-lt"/>
              </a:rPr>
              <a:t> Diseñado y desarrollado por el arquitecto francés Paul Andreu es el principal aeropuerto de la nación gala y es unos de los más importantes centros de aviación en el mundo. Su nombre se debe al general y antiguo presidente de Francia, Charles de Gaulle (1890-1970). El aeropuerto sirve como sede principal de la aerolínea Air France y Delta Airlines.</a:t>
            </a:r>
            <a:endParaRPr lang="es-ES" dirty="0"/>
          </a:p>
        </p:txBody>
      </p:sp>
      <p:sp>
        <p:nvSpPr>
          <p:cNvPr id="6" name="Subtítulo 2">
            <a:extLst>
              <a:ext uri="{FF2B5EF4-FFF2-40B4-BE49-F238E27FC236}">
                <a16:creationId xmlns:a16="http://schemas.microsoft.com/office/drawing/2014/main" id="{8490D3A4-B3C3-45F0-8B7C-2A88A9B11EF1}"/>
              </a:ext>
            </a:extLst>
          </p:cNvPr>
          <p:cNvSpPr>
            <a:spLocks noGrp="1"/>
          </p:cNvSpPr>
          <p:nvPr>
            <p:ph type="subTitle" idx="1"/>
          </p:nvPr>
        </p:nvSpPr>
        <p:spPr>
          <a:xfrm>
            <a:off x="6646721" y="235868"/>
            <a:ext cx="1895398" cy="494177"/>
          </a:xfrm>
        </p:spPr>
        <p:txBody>
          <a:bodyPr>
            <a:normAutofit/>
          </a:bodyPr>
          <a:lstStyle/>
          <a:p>
            <a:r>
              <a:rPr lang="es-ES" i="0" dirty="0">
                <a:solidFill>
                  <a:srgbClr val="FFFFFF"/>
                </a:solidFill>
                <a:ea typeface="+mn-lt"/>
                <a:cs typeface="+mn-lt"/>
              </a:rPr>
              <a:t>Localización</a:t>
            </a:r>
            <a:endParaRPr lang="es-ES" dirty="0"/>
          </a:p>
        </p:txBody>
      </p:sp>
      <p:pic>
        <p:nvPicPr>
          <p:cNvPr id="7" name="Imagen 7" descr="Imagen que contiene Texto&#10;&#10;Descripción generada automáticamente">
            <a:extLst>
              <a:ext uri="{FF2B5EF4-FFF2-40B4-BE49-F238E27FC236}">
                <a16:creationId xmlns:a16="http://schemas.microsoft.com/office/drawing/2014/main" id="{4179AF0E-07C3-4211-86FE-E48963E9496E}"/>
              </a:ext>
            </a:extLst>
          </p:cNvPr>
          <p:cNvPicPr>
            <a:picLocks noChangeAspect="1"/>
          </p:cNvPicPr>
          <p:nvPr/>
        </p:nvPicPr>
        <p:blipFill>
          <a:blip r:embed="rId2"/>
          <a:stretch>
            <a:fillRect/>
          </a:stretch>
        </p:blipFill>
        <p:spPr>
          <a:xfrm>
            <a:off x="169524" y="235338"/>
            <a:ext cx="5260367" cy="6387325"/>
          </a:xfrm>
          <a:prstGeom prst="rect">
            <a:avLst/>
          </a:prstGeom>
        </p:spPr>
      </p:pic>
    </p:spTree>
    <p:extLst>
      <p:ext uri="{BB962C8B-B14F-4D97-AF65-F5344CB8AC3E}">
        <p14:creationId xmlns:p14="http://schemas.microsoft.com/office/powerpoint/2010/main" val="2368064018"/>
      </p:ext>
    </p:extLst>
  </p:cSld>
  <p:clrMapOvr>
    <a:masterClrMapping/>
  </p:clrMapOvr>
  <p:transition spd="slow">
    <p:push dir="d"/>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011B0B3-5679-4759-90B8-3B908C4CB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1A041F13-4B5A-407B-A9F0-E8673F6F99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A854FEA6-8A3E-4369-A14B-CCD3C670E7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075225" y="3848369"/>
            <a:ext cx="2208479" cy="2190778"/>
            <a:chOff x="9075225" y="3848369"/>
            <a:chExt cx="2208479" cy="2190778"/>
          </a:xfrm>
        </p:grpSpPr>
        <p:sp>
          <p:nvSpPr>
            <p:cNvPr id="13" name="Freeform: Shape 12">
              <a:extLst>
                <a:ext uri="{FF2B5EF4-FFF2-40B4-BE49-F238E27FC236}">
                  <a16:creationId xmlns:a16="http://schemas.microsoft.com/office/drawing/2014/main" id="{C7D9FB72-A53B-44BE-A45C-0D07A2D07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181715" y="4250840"/>
              <a:ext cx="1781491" cy="1795124"/>
            </a:xfrm>
            <a:custGeom>
              <a:avLst/>
              <a:gdLst>
                <a:gd name="connsiteX0" fmla="*/ 440819 w 1781491"/>
                <a:gd name="connsiteY0" fmla="*/ 60 h 1795124"/>
                <a:gd name="connsiteX1" fmla="*/ 845918 w 1781491"/>
                <a:gd name="connsiteY1" fmla="*/ 261597 h 1795124"/>
                <a:gd name="connsiteX2" fmla="*/ 890746 w 1781491"/>
                <a:gd name="connsiteY2" fmla="*/ 356027 h 1795124"/>
                <a:gd name="connsiteX3" fmla="*/ 935573 w 1781491"/>
                <a:gd name="connsiteY3" fmla="*/ 261597 h 1795124"/>
                <a:gd name="connsiteX4" fmla="*/ 1401615 w 1781491"/>
                <a:gd name="connsiteY4" fmla="*/ 3723 h 1795124"/>
                <a:gd name="connsiteX5" fmla="*/ 1018409 w 1781491"/>
                <a:gd name="connsiteY5" fmla="*/ 1694836 h 1795124"/>
                <a:gd name="connsiteX6" fmla="*/ 892992 w 1781491"/>
                <a:gd name="connsiteY6" fmla="*/ 1791656 h 1795124"/>
                <a:gd name="connsiteX7" fmla="*/ 892992 w 1781491"/>
                <a:gd name="connsiteY7" fmla="*/ 1795124 h 1795124"/>
                <a:gd name="connsiteX8" fmla="*/ 890746 w 1781491"/>
                <a:gd name="connsiteY8" fmla="*/ 1793390 h 1795124"/>
                <a:gd name="connsiteX9" fmla="*/ 888499 w 1781491"/>
                <a:gd name="connsiteY9" fmla="*/ 1795124 h 1795124"/>
                <a:gd name="connsiteX10" fmla="*/ 888499 w 1781491"/>
                <a:gd name="connsiteY10" fmla="*/ 1791656 h 1795124"/>
                <a:gd name="connsiteX11" fmla="*/ 763082 w 1781491"/>
                <a:gd name="connsiteY11" fmla="*/ 1694836 h 1795124"/>
                <a:gd name="connsiteX12" fmla="*/ 379876 w 1781491"/>
                <a:gd name="connsiteY12" fmla="*/ 3723 h 1795124"/>
                <a:gd name="connsiteX13" fmla="*/ 440819 w 1781491"/>
                <a:gd name="connsiteY13" fmla="*/ 60 h 179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1491" h="1795124">
                  <a:moveTo>
                    <a:pt x="440819" y="60"/>
                  </a:moveTo>
                  <a:cubicBezTo>
                    <a:pt x="584367" y="2559"/>
                    <a:pt x="735105" y="83294"/>
                    <a:pt x="845918" y="261597"/>
                  </a:cubicBezTo>
                  <a:lnTo>
                    <a:pt x="890746" y="356027"/>
                  </a:lnTo>
                  <a:lnTo>
                    <a:pt x="935573" y="261597"/>
                  </a:lnTo>
                  <a:cubicBezTo>
                    <a:pt x="1062217" y="57822"/>
                    <a:pt x="1241007" y="-18517"/>
                    <a:pt x="1401615" y="3723"/>
                  </a:cubicBezTo>
                  <a:cubicBezTo>
                    <a:pt x="1823210" y="62105"/>
                    <a:pt x="2119509" y="799772"/>
                    <a:pt x="1018409" y="1694836"/>
                  </a:cubicBezTo>
                  <a:lnTo>
                    <a:pt x="892992" y="1791656"/>
                  </a:lnTo>
                  <a:lnTo>
                    <a:pt x="892992" y="1795124"/>
                  </a:lnTo>
                  <a:lnTo>
                    <a:pt x="890746" y="1793390"/>
                  </a:lnTo>
                  <a:lnTo>
                    <a:pt x="888499" y="1795124"/>
                  </a:lnTo>
                  <a:lnTo>
                    <a:pt x="888499" y="1791656"/>
                  </a:lnTo>
                  <a:lnTo>
                    <a:pt x="763082" y="1694836"/>
                  </a:lnTo>
                  <a:cubicBezTo>
                    <a:pt x="-338018" y="799772"/>
                    <a:pt x="-41719" y="62105"/>
                    <a:pt x="379876" y="3723"/>
                  </a:cubicBezTo>
                  <a:cubicBezTo>
                    <a:pt x="399952" y="943"/>
                    <a:pt x="420312" y="-297"/>
                    <a:pt x="440819" y="60"/>
                  </a:cubicBez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nvGrpSpPr>
            <p:cNvPr id="14" name="Group 13">
              <a:extLst>
                <a:ext uri="{FF2B5EF4-FFF2-40B4-BE49-F238E27FC236}">
                  <a16:creationId xmlns:a16="http://schemas.microsoft.com/office/drawing/2014/main" id="{E9B63E11-C319-46C5-BB71-D23C6D45544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9075225" y="3848369"/>
              <a:ext cx="2208479" cy="2156829"/>
              <a:chOff x="-4336775" y="174977"/>
              <a:chExt cx="2208479" cy="2156829"/>
            </a:xfrm>
          </p:grpSpPr>
          <p:cxnSp>
            <p:nvCxnSpPr>
              <p:cNvPr id="15" name="Straight Connector 14">
                <a:extLst>
                  <a:ext uri="{FF2B5EF4-FFF2-40B4-BE49-F238E27FC236}">
                    <a16:creationId xmlns:a16="http://schemas.microsoft.com/office/drawing/2014/main" id="{C1AAB037-9A56-4241-929A-56490D6AB4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2700000">
                <a:off x="-3232535" y="108488"/>
                <a:ext cx="0" cy="22084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reeform: Shape 15">
                <a:extLst>
                  <a:ext uri="{FF2B5EF4-FFF2-40B4-BE49-F238E27FC236}">
                    <a16:creationId xmlns:a16="http://schemas.microsoft.com/office/drawing/2014/main" id="{D8B2FEF6-1AB3-4B90-B1A4-CCB8064922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H="1">
                <a:off x="-3981264" y="168944"/>
                <a:ext cx="1787674" cy="1799740"/>
              </a:xfrm>
              <a:custGeom>
                <a:avLst/>
                <a:gdLst>
                  <a:gd name="connsiteX0" fmla="*/ 894683 w 1787674"/>
                  <a:gd name="connsiteY0" fmla="*/ 1795124 h 1799740"/>
                  <a:gd name="connsiteX1" fmla="*/ 1024593 w 1787674"/>
                  <a:gd name="connsiteY1" fmla="*/ 1694836 h 1799740"/>
                  <a:gd name="connsiteX2" fmla="*/ 1407798 w 1787674"/>
                  <a:gd name="connsiteY2" fmla="*/ 3723 h 1799740"/>
                  <a:gd name="connsiteX3" fmla="*/ 941757 w 1787674"/>
                  <a:gd name="connsiteY3" fmla="*/ 261597 h 1799740"/>
                  <a:gd name="connsiteX4" fmla="*/ 894683 w 1787674"/>
                  <a:gd name="connsiteY4" fmla="*/ 360759 h 1799740"/>
                  <a:gd name="connsiteX5" fmla="*/ 572691 w 1787674"/>
                  <a:gd name="connsiteY5" fmla="*/ 1533599 h 1799740"/>
                  <a:gd name="connsiteX6" fmla="*/ 763082 w 1787674"/>
                  <a:gd name="connsiteY6" fmla="*/ 1699452 h 1799740"/>
                  <a:gd name="connsiteX7" fmla="*/ 892992 w 1787674"/>
                  <a:gd name="connsiteY7" fmla="*/ 1799740 h 1799740"/>
                  <a:gd name="connsiteX8" fmla="*/ 892992 w 1787674"/>
                  <a:gd name="connsiteY8" fmla="*/ 365375 h 1799740"/>
                  <a:gd name="connsiteX9" fmla="*/ 845918 w 1787674"/>
                  <a:gd name="connsiteY9" fmla="*/ 266213 h 1799740"/>
                  <a:gd name="connsiteX10" fmla="*/ 379876 w 1787674"/>
                  <a:gd name="connsiteY10" fmla="*/ 8339 h 1799740"/>
                  <a:gd name="connsiteX11" fmla="*/ 572691 w 1787674"/>
                  <a:gd name="connsiteY11" fmla="*/ 1533599 h 179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7674" h="1799740">
                    <a:moveTo>
                      <a:pt x="894683" y="1795124"/>
                    </a:moveTo>
                    <a:lnTo>
                      <a:pt x="1024593" y="1694836"/>
                    </a:lnTo>
                    <a:cubicBezTo>
                      <a:pt x="2125692" y="799772"/>
                      <a:pt x="1829394" y="62105"/>
                      <a:pt x="1407798" y="3723"/>
                    </a:cubicBezTo>
                    <a:cubicBezTo>
                      <a:pt x="1247191" y="-18517"/>
                      <a:pt x="1068401" y="57822"/>
                      <a:pt x="941757" y="261597"/>
                    </a:cubicBezTo>
                    <a:lnTo>
                      <a:pt x="894683" y="360759"/>
                    </a:lnTo>
                    <a:close/>
                    <a:moveTo>
                      <a:pt x="572691" y="1533599"/>
                    </a:moveTo>
                    <a:cubicBezTo>
                      <a:pt x="630903" y="1588184"/>
                      <a:pt x="694263" y="1643510"/>
                      <a:pt x="763082" y="1699452"/>
                    </a:cubicBezTo>
                    <a:lnTo>
                      <a:pt x="892992" y="1799740"/>
                    </a:lnTo>
                    <a:lnTo>
                      <a:pt x="892992" y="365375"/>
                    </a:lnTo>
                    <a:lnTo>
                      <a:pt x="845918" y="266213"/>
                    </a:lnTo>
                    <a:cubicBezTo>
                      <a:pt x="719274" y="62438"/>
                      <a:pt x="540484" y="-13901"/>
                      <a:pt x="379876" y="8339"/>
                    </a:cubicBezTo>
                    <a:cubicBezTo>
                      <a:pt x="-15370" y="63072"/>
                      <a:pt x="-300491" y="714833"/>
                      <a:pt x="572691" y="1533599"/>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7" name="Straight Connector 16">
                <a:extLst>
                  <a:ext uri="{FF2B5EF4-FFF2-40B4-BE49-F238E27FC236}">
                    <a16:creationId xmlns:a16="http://schemas.microsoft.com/office/drawing/2014/main" id="{B4A81C7D-6B27-4EEB-9CAB-B16485F956F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2700000">
                <a:off x="-3238977" y="472290"/>
                <a:ext cx="437512" cy="437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76CEE8-F6E6-46FD-B2E3-BF4419CAD0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2700000">
                <a:off x="-3794895" y="602621"/>
                <a:ext cx="686815" cy="6868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AC07FC5-F1E4-42A8-84FA-0682FB134D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2700000" flipH="1">
                <a:off x="-4345031" y="1437969"/>
                <a:ext cx="17876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DFF43C-0B85-44C7-8B92-04B7079302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2700000" flipH="1">
                <a:off x="-2927707" y="783560"/>
                <a:ext cx="437512" cy="437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11DAF18-D688-4040-95F6-45C5E65563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2700000" flipH="1">
                <a:off x="-3307342" y="1090175"/>
                <a:ext cx="686815" cy="6868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4" name="Imagen 4">
            <a:hlinkClick r:id="" action="ppaction://media"/>
            <a:extLst>
              <a:ext uri="{FF2B5EF4-FFF2-40B4-BE49-F238E27FC236}">
                <a16:creationId xmlns:a16="http://schemas.microsoft.com/office/drawing/2014/main" id="{8EE6F405-FEC0-473E-AB00-664DB7C2B261}"/>
              </a:ext>
            </a:extLst>
          </p:cNvPr>
          <p:cNvPicPr>
            <a:picLocks noRot="1" noChangeAspect="1"/>
          </p:cNvPicPr>
          <p:nvPr>
            <a:videoFile r:link="rId1"/>
          </p:nvPr>
        </p:nvPicPr>
        <p:blipFill>
          <a:blip r:embed="rId3"/>
          <a:stretch>
            <a:fillRect/>
          </a:stretch>
        </p:blipFill>
        <p:spPr>
          <a:xfrm>
            <a:off x="659781" y="489027"/>
            <a:ext cx="7908072" cy="5768432"/>
          </a:xfrm>
          <a:prstGeom prst="rect">
            <a:avLst/>
          </a:prstGeom>
        </p:spPr>
      </p:pic>
    </p:spTree>
    <p:extLst>
      <p:ext uri="{BB962C8B-B14F-4D97-AF65-F5344CB8AC3E}">
        <p14:creationId xmlns:p14="http://schemas.microsoft.com/office/powerpoint/2010/main" val="3158821543"/>
      </p:ext>
    </p:extLst>
  </p:cSld>
  <p:clrMapOvr>
    <a:masterClrMapping/>
  </p:clrMapOvr>
  <p:transition spd="slow">
    <p:push dir="d"/>
  </p:transition>
</p:sld>
</file>

<file path=ppt/theme/theme1.xml><?xml version="1.0" encoding="utf-8"?>
<a:theme xmlns:a="http://schemas.openxmlformats.org/drawingml/2006/main" name="LeafVTI">
  <a:themeElements>
    <a:clrScheme name="Leaf">
      <a:dk1>
        <a:sysClr val="windowText" lastClr="000000"/>
      </a:dk1>
      <a:lt1>
        <a:sysClr val="window" lastClr="FFFFFF"/>
      </a:lt1>
      <a:dk2>
        <a:srgbClr val="732124"/>
      </a:dk2>
      <a:lt2>
        <a:srgbClr val="F0EDE5"/>
      </a:lt2>
      <a:accent1>
        <a:srgbClr val="D34817"/>
      </a:accent1>
      <a:accent2>
        <a:srgbClr val="A68D65"/>
      </a:accent2>
      <a:accent3>
        <a:srgbClr val="728377"/>
      </a:accent3>
      <a:accent4>
        <a:srgbClr val="B4797B"/>
      </a:accent4>
      <a:accent5>
        <a:srgbClr val="CE8439"/>
      </a:accent5>
      <a:accent6>
        <a:srgbClr val="CF3A2A"/>
      </a:accent6>
      <a:hlink>
        <a:srgbClr val="D06853"/>
      </a:hlink>
      <a:folHlink>
        <a:srgbClr val="B67779"/>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docProps/app.xml><?xml version="1.0" encoding="utf-8"?>
<Properties xmlns="http://schemas.openxmlformats.org/officeDocument/2006/extended-properties" xmlns:vt="http://schemas.openxmlformats.org/officeDocument/2006/docPropsVTypes">
  <Template>Circuit</Template>
  <TotalTime>0</TotalTime>
  <Words>0</Words>
  <Application>Microsoft Office PowerPoint</Application>
  <PresentationFormat>Panorámica</PresentationFormat>
  <Paragraphs>0</Paragraphs>
  <Slides>5</Slides>
  <Notes>0</Notes>
  <HiddenSlides>0</HiddenSlides>
  <MMClips>0</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LeafVTI</vt:lpstr>
      <vt:lpstr>U2 Beautiful DaY</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cp:lastModifiedBy/>
  <cp:revision>188</cp:revision>
  <dcterms:created xsi:type="dcterms:W3CDTF">2020-10-12T08:01:02Z</dcterms:created>
  <dcterms:modified xsi:type="dcterms:W3CDTF">2020-10-12T20:08:16Z</dcterms:modified>
</cp:coreProperties>
</file>